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3"/>
  </p:notesMasterIdLst>
  <p:sldIdLst>
    <p:sldId id="265" r:id="rId2"/>
    <p:sldId id="256" r:id="rId3"/>
    <p:sldId id="267" r:id="rId4"/>
    <p:sldId id="274" r:id="rId5"/>
    <p:sldId id="266" r:id="rId6"/>
    <p:sldId id="269" r:id="rId7"/>
    <p:sldId id="272" r:id="rId8"/>
    <p:sldId id="273" r:id="rId9"/>
    <p:sldId id="271" r:id="rId10"/>
    <p:sldId id="275" r:id="rId11"/>
    <p:sldId id="276" r:id="rId12"/>
    <p:sldId id="270" r:id="rId13"/>
    <p:sldId id="268" r:id="rId14"/>
    <p:sldId id="279" r:id="rId15"/>
    <p:sldId id="282" r:id="rId16"/>
    <p:sldId id="284" r:id="rId17"/>
    <p:sldId id="283" r:id="rId18"/>
    <p:sldId id="278" r:id="rId19"/>
    <p:sldId id="281" r:id="rId20"/>
    <p:sldId id="280" r:id="rId21"/>
    <p:sldId id="277" r:id="rId22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002060"/>
    <a:srgbClr val="FCCB0F"/>
    <a:srgbClr val="000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617" autoAdjust="0"/>
    <p:restoredTop sz="92639" autoAdjust="0"/>
  </p:normalViewPr>
  <p:slideViewPr>
    <p:cSldViewPr>
      <p:cViewPr>
        <p:scale>
          <a:sx n="74" d="100"/>
          <a:sy n="74" d="100"/>
        </p:scale>
        <p:origin x="-852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6FE45B-DE90-4820-98A2-03108EE4EB81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E7FA8B1-6FB1-4D71-8D1C-A90317670FDA}">
      <dgm:prSet phldrT="[Testo]" custT="1"/>
      <dgm:spPr/>
      <dgm:t>
        <a:bodyPr/>
        <a:lstStyle/>
        <a:p>
          <a:r>
            <a:rPr lang="it-IT" sz="2000" b="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2 approcci diversi:</a:t>
          </a:r>
          <a:endParaRPr lang="it-IT" sz="2000" b="0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gm:t>
    </dgm:pt>
    <dgm:pt modelId="{1EAC80ED-2878-4C73-9F23-CA37DF645FE0}" type="sibTrans" cxnId="{041155E5-3CAE-43A1-91A2-AE89FFE85E15}">
      <dgm:prSet/>
      <dgm:spPr/>
      <dgm:t>
        <a:bodyPr/>
        <a:lstStyle/>
        <a:p>
          <a:endParaRPr lang="it-IT"/>
        </a:p>
      </dgm:t>
    </dgm:pt>
    <dgm:pt modelId="{97192E74-0937-4A2D-B648-A7AB3FD6B27E}" type="parTrans" cxnId="{041155E5-3CAE-43A1-91A2-AE89FFE85E15}">
      <dgm:prSet/>
      <dgm:spPr/>
      <dgm:t>
        <a:bodyPr/>
        <a:lstStyle/>
        <a:p>
          <a:endParaRPr lang="it-IT"/>
        </a:p>
      </dgm:t>
    </dgm:pt>
    <dgm:pt modelId="{AAF5BF18-F8A4-470E-B132-6F9F6C8AC9DA}" type="pres">
      <dgm:prSet presAssocID="{2A6FE45B-DE90-4820-98A2-03108EE4EB81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BF9A217-298C-4BB6-8D3B-48B33FB63540}" type="pres">
      <dgm:prSet presAssocID="{2A6FE45B-DE90-4820-98A2-03108EE4EB81}" presName="ellipse" presStyleLbl="trBgShp" presStyleIdx="0" presStyleCnt="1" custLinFactNeighborX="-3624" custLinFactNeighborY="20124"/>
      <dgm:spPr>
        <a:solidFill>
          <a:schemeClr val="accent1">
            <a:tint val="50000"/>
            <a:hueOff val="0"/>
            <a:satOff val="0"/>
            <a:lumOff val="0"/>
            <a:alpha val="19000"/>
          </a:schemeClr>
        </a:solidFill>
        <a:effectLst>
          <a:outerShdw blurRad="50800" dist="50800" dir="5400000" algn="ctr" rotWithShape="0">
            <a:srgbClr val="000000">
              <a:alpha val="0"/>
            </a:srgbClr>
          </a:outerShdw>
        </a:effectLst>
      </dgm:spPr>
    </dgm:pt>
    <dgm:pt modelId="{DDB5C608-FF26-4C7C-B7AD-C946F0C90667}" type="pres">
      <dgm:prSet presAssocID="{2A6FE45B-DE90-4820-98A2-03108EE4EB81}" presName="arrow1" presStyleLbl="fgShp" presStyleIdx="0" presStyleCnt="1" custAng="1795573" custLinFactX="-28200" custLinFactNeighborX="-100000" custLinFactNeighborY="53427"/>
      <dgm:spPr/>
      <dgm:t>
        <a:bodyPr/>
        <a:lstStyle/>
        <a:p>
          <a:endParaRPr lang="it-IT"/>
        </a:p>
      </dgm:t>
    </dgm:pt>
    <dgm:pt modelId="{E04AF462-F415-449F-ADB0-0357DA55FB2F}" type="pres">
      <dgm:prSet presAssocID="{2A6FE45B-DE90-4820-98A2-03108EE4EB81}" presName="rectangle" presStyleLbl="revTx" presStyleIdx="0" presStyleCnt="1" custScaleX="87504" custScaleY="44373" custLinFactNeighborX="-2341" custLinFactNeighborY="2515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41C08EC-8A19-4F73-ACD8-67DDB757B481}" type="pres">
      <dgm:prSet presAssocID="{2A6FE45B-DE90-4820-98A2-03108EE4EB81}" presName="funnel" presStyleLbl="trAlignAcc1" presStyleIdx="0" presStyleCnt="1" custLinFactNeighborX="-3571" custLinFactNeighborY="7938"/>
      <dgm:spPr/>
    </dgm:pt>
  </dgm:ptLst>
  <dgm:cxnLst>
    <dgm:cxn modelId="{041155E5-3CAE-43A1-91A2-AE89FFE85E15}" srcId="{2A6FE45B-DE90-4820-98A2-03108EE4EB81}" destId="{3E7FA8B1-6FB1-4D71-8D1C-A90317670FDA}" srcOrd="0" destOrd="0" parTransId="{97192E74-0937-4A2D-B648-A7AB3FD6B27E}" sibTransId="{1EAC80ED-2878-4C73-9F23-CA37DF645FE0}"/>
    <dgm:cxn modelId="{5661F6C6-8A40-4ECD-A432-419EF9B5C317}" type="presOf" srcId="{2A6FE45B-DE90-4820-98A2-03108EE4EB81}" destId="{AAF5BF18-F8A4-470E-B132-6F9F6C8AC9DA}" srcOrd="0" destOrd="0" presId="urn:microsoft.com/office/officeart/2005/8/layout/funnel1"/>
    <dgm:cxn modelId="{750FED11-1DFC-4838-8457-5F24328D0C65}" type="presOf" srcId="{3E7FA8B1-6FB1-4D71-8D1C-A90317670FDA}" destId="{E04AF462-F415-449F-ADB0-0357DA55FB2F}" srcOrd="0" destOrd="0" presId="urn:microsoft.com/office/officeart/2005/8/layout/funnel1"/>
    <dgm:cxn modelId="{25948441-C5B8-4382-900D-90C6B1D426B9}" type="presParOf" srcId="{AAF5BF18-F8A4-470E-B132-6F9F6C8AC9DA}" destId="{9BF9A217-298C-4BB6-8D3B-48B33FB63540}" srcOrd="0" destOrd="0" presId="urn:microsoft.com/office/officeart/2005/8/layout/funnel1"/>
    <dgm:cxn modelId="{0941407A-AFFF-4D17-B8F8-8F8B7ED05EE4}" type="presParOf" srcId="{AAF5BF18-F8A4-470E-B132-6F9F6C8AC9DA}" destId="{DDB5C608-FF26-4C7C-B7AD-C946F0C90667}" srcOrd="1" destOrd="0" presId="urn:microsoft.com/office/officeart/2005/8/layout/funnel1"/>
    <dgm:cxn modelId="{C954D220-45B6-480B-A74B-EACEE3C5EA5B}" type="presParOf" srcId="{AAF5BF18-F8A4-470E-B132-6F9F6C8AC9DA}" destId="{E04AF462-F415-449F-ADB0-0357DA55FB2F}" srcOrd="2" destOrd="0" presId="urn:microsoft.com/office/officeart/2005/8/layout/funnel1"/>
    <dgm:cxn modelId="{2D6F683D-B435-41D8-A07C-72C14D9251AA}" type="presParOf" srcId="{AAF5BF18-F8A4-470E-B132-6F9F6C8AC9DA}" destId="{941C08EC-8A19-4F73-ACD8-67DDB757B481}" srcOrd="3" destOrd="0" presId="urn:microsoft.com/office/officeart/2005/8/layout/funnel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D2CE2D-B665-4042-B09D-7F83EEFA36C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C2E9D9C-1E95-4A83-8609-410FCD219E52}">
      <dgm:prSet phldrT="[Testo]" custT="1"/>
      <dgm:spPr/>
      <dgm:t>
        <a:bodyPr/>
        <a:lstStyle/>
        <a:p>
          <a:r>
            <a:rPr lang="it-IT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5 </a:t>
          </a:r>
          <a:r>
            <a:rPr lang="it-IT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query</a:t>
          </a:r>
          <a:endParaRPr lang="it-IT" sz="2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99ECC66-8A01-4CB6-B233-F338CC374038}" type="parTrans" cxnId="{A203B502-AA53-43CE-811C-888AA0755D1D}">
      <dgm:prSet/>
      <dgm:spPr/>
      <dgm:t>
        <a:bodyPr/>
        <a:lstStyle/>
        <a:p>
          <a:endParaRPr lang="it-IT"/>
        </a:p>
      </dgm:t>
    </dgm:pt>
    <dgm:pt modelId="{D53E689C-2906-4EEA-AE70-A3CE0C7A652A}" type="sibTrans" cxnId="{A203B502-AA53-43CE-811C-888AA0755D1D}">
      <dgm:prSet/>
      <dgm:spPr/>
      <dgm:t>
        <a:bodyPr/>
        <a:lstStyle/>
        <a:p>
          <a:endParaRPr lang="it-IT"/>
        </a:p>
      </dgm:t>
    </dgm:pt>
    <dgm:pt modelId="{FB9FF616-78DE-483E-A208-A0BEE7A2B23F}">
      <dgm:prSet phldrT="[Testo]" custT="1"/>
      <dgm:spPr>
        <a:solidFill>
          <a:srgbClr val="002060">
            <a:alpha val="49804"/>
          </a:srgbClr>
        </a:solidFill>
      </dgm:spPr>
      <dgm:t>
        <a:bodyPr/>
        <a:lstStyle/>
        <a:p>
          <a:r>
            <a:rPr lang="it-IT" sz="20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Eterogeneità degli attributi </a:t>
          </a:r>
          <a:endParaRPr lang="it-IT" sz="2000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gm:t>
    </dgm:pt>
    <dgm:pt modelId="{FE6E7AE5-553D-4C9A-BFE6-63E8596F054A}" type="parTrans" cxnId="{8B185575-8253-40E2-8A99-1E79A4EE0DDA}">
      <dgm:prSet/>
      <dgm:spPr/>
      <dgm:t>
        <a:bodyPr/>
        <a:lstStyle/>
        <a:p>
          <a:endParaRPr lang="it-IT"/>
        </a:p>
      </dgm:t>
    </dgm:pt>
    <dgm:pt modelId="{6A647B1F-293C-4B2F-999D-C851E3856E43}" type="sibTrans" cxnId="{8B185575-8253-40E2-8A99-1E79A4EE0DDA}">
      <dgm:prSet/>
      <dgm:spPr/>
      <dgm:t>
        <a:bodyPr/>
        <a:lstStyle/>
        <a:p>
          <a:endParaRPr lang="it-IT"/>
        </a:p>
      </dgm:t>
    </dgm:pt>
    <dgm:pt modelId="{B2BB09BA-EFCD-437F-A592-B85DF26019A3}">
      <dgm:prSet phldrT="[Testo]" custT="1"/>
      <dgm:spPr>
        <a:solidFill>
          <a:srgbClr val="002060">
            <a:alpha val="50196"/>
          </a:srgbClr>
        </a:solidFill>
      </dgm:spPr>
      <dgm:t>
        <a:bodyPr/>
        <a:lstStyle/>
        <a:p>
          <a:r>
            <a:rPr lang="it-IT" sz="20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Dato mancante</a:t>
          </a:r>
          <a:endParaRPr lang="it-IT" sz="2000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gm:t>
    </dgm:pt>
    <dgm:pt modelId="{B9413887-AC0D-4ACC-A937-333E12E10433}" type="parTrans" cxnId="{559BC5F8-D0F5-4A33-9BED-BD91C644DD83}">
      <dgm:prSet/>
      <dgm:spPr/>
      <dgm:t>
        <a:bodyPr/>
        <a:lstStyle/>
        <a:p>
          <a:endParaRPr lang="it-IT"/>
        </a:p>
      </dgm:t>
    </dgm:pt>
    <dgm:pt modelId="{FA13A8E2-FFFF-4E3C-83CA-A00C5AAA4A43}" type="sibTrans" cxnId="{559BC5F8-D0F5-4A33-9BED-BD91C644DD83}">
      <dgm:prSet/>
      <dgm:spPr/>
      <dgm:t>
        <a:bodyPr/>
        <a:lstStyle/>
        <a:p>
          <a:endParaRPr lang="it-IT"/>
        </a:p>
      </dgm:t>
    </dgm:pt>
    <dgm:pt modelId="{1F9A40F1-4176-4035-B13A-A8C3B72310A5}">
      <dgm:prSet phldrT="[Testo]" custT="1"/>
      <dgm:spPr/>
      <dgm:t>
        <a:bodyPr/>
        <a:lstStyle/>
        <a:p>
          <a:r>
            <a:rPr lang="it-IT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4 </a:t>
          </a:r>
          <a:r>
            <a:rPr lang="it-IT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query</a:t>
          </a:r>
          <a:endParaRPr lang="it-IT" sz="2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E4241B7-2146-4D5C-BCE5-9AB620F14B88}" type="parTrans" cxnId="{F5314205-1CB1-4A75-A958-AE9EEEB7375E}">
      <dgm:prSet/>
      <dgm:spPr/>
      <dgm:t>
        <a:bodyPr/>
        <a:lstStyle/>
        <a:p>
          <a:endParaRPr lang="it-IT"/>
        </a:p>
      </dgm:t>
    </dgm:pt>
    <dgm:pt modelId="{69116C69-3E52-4468-AC29-29EC80025E31}" type="sibTrans" cxnId="{F5314205-1CB1-4A75-A958-AE9EEEB7375E}">
      <dgm:prSet/>
      <dgm:spPr/>
      <dgm:t>
        <a:bodyPr/>
        <a:lstStyle/>
        <a:p>
          <a:endParaRPr lang="it-IT"/>
        </a:p>
      </dgm:t>
    </dgm:pt>
    <dgm:pt modelId="{6D06B719-4A9A-411A-B2D3-275F2B9271CA}">
      <dgm:prSet phldrT="[Testo]" custT="1"/>
      <dgm:spPr>
        <a:solidFill>
          <a:srgbClr val="002060">
            <a:alpha val="50196"/>
          </a:srgbClr>
        </a:solidFill>
      </dgm:spPr>
      <dgm:t>
        <a:bodyPr/>
        <a:lstStyle/>
        <a:p>
          <a:r>
            <a:rPr lang="it-IT" sz="20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Eterogeneità strutturali</a:t>
          </a:r>
          <a:endParaRPr lang="it-IT" sz="2000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gm:t>
    </dgm:pt>
    <dgm:pt modelId="{FBF38608-2A7C-4524-854A-42CC8B40E6D9}" type="parTrans" cxnId="{B74A5D7B-DF73-49CE-ADEE-FBD20D3B50D7}">
      <dgm:prSet/>
      <dgm:spPr/>
      <dgm:t>
        <a:bodyPr/>
        <a:lstStyle/>
        <a:p>
          <a:endParaRPr lang="it-IT"/>
        </a:p>
      </dgm:t>
    </dgm:pt>
    <dgm:pt modelId="{A46D94AA-9EA3-4683-A2E7-265DC657E37D}" type="sibTrans" cxnId="{B74A5D7B-DF73-49CE-ADEE-FBD20D3B50D7}">
      <dgm:prSet/>
      <dgm:spPr/>
      <dgm:t>
        <a:bodyPr/>
        <a:lstStyle/>
        <a:p>
          <a:endParaRPr lang="it-IT"/>
        </a:p>
      </dgm:t>
    </dgm:pt>
    <dgm:pt modelId="{525DDC20-2A3E-4C6F-BBC2-6095695F163B}">
      <dgm:prSet phldrT="[Testo]" custT="1"/>
      <dgm:spPr/>
      <dgm:t>
        <a:bodyPr/>
        <a:lstStyle/>
        <a:p>
          <a:r>
            <a:rPr lang="it-IT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3 </a:t>
          </a:r>
          <a:r>
            <a:rPr lang="it-IT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query</a:t>
          </a:r>
          <a:endParaRPr lang="it-IT" sz="2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EDDBE5C-4092-434E-9ABC-CBC945CE6A3C}" type="sibTrans" cxnId="{B09FEFBB-B0F5-4197-90A1-AD8979D6140D}">
      <dgm:prSet/>
      <dgm:spPr/>
      <dgm:t>
        <a:bodyPr/>
        <a:lstStyle/>
        <a:p>
          <a:endParaRPr lang="it-IT"/>
        </a:p>
      </dgm:t>
    </dgm:pt>
    <dgm:pt modelId="{648E90AF-885D-4A01-8A63-8B7DB5E51A5D}" type="parTrans" cxnId="{B09FEFBB-B0F5-4197-90A1-AD8979D6140D}">
      <dgm:prSet/>
      <dgm:spPr/>
      <dgm:t>
        <a:bodyPr/>
        <a:lstStyle/>
        <a:p>
          <a:endParaRPr lang="it-IT"/>
        </a:p>
      </dgm:t>
    </dgm:pt>
    <dgm:pt modelId="{1E9FC861-E854-4044-B914-740D794F7159}" type="pres">
      <dgm:prSet presAssocID="{8FD2CE2D-B665-4042-B09D-7F83EEFA36C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9D4FEFF-2375-4C15-8AC3-465AD474D609}" type="pres">
      <dgm:prSet presAssocID="{7C2E9D9C-1E95-4A83-8609-410FCD219E52}" presName="composite" presStyleCnt="0"/>
      <dgm:spPr/>
    </dgm:pt>
    <dgm:pt modelId="{FAF67485-FC24-4608-8864-8ABE6DADAE56}" type="pres">
      <dgm:prSet presAssocID="{7C2E9D9C-1E95-4A83-8609-410FCD219E5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E4D9ACC-0EFF-4DAE-A85C-FA20E9D1E526}" type="pres">
      <dgm:prSet presAssocID="{7C2E9D9C-1E95-4A83-8609-410FCD219E52}" presName="descendantText" presStyleLbl="alignAcc1" presStyleIdx="0" presStyleCnt="3" custScaleX="61671" custLinFactNeighborX="-15004" custLinFactNeighborY="-12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2643D10-DEDF-4966-BDD4-4A0C694E455E}" type="pres">
      <dgm:prSet presAssocID="{D53E689C-2906-4EEA-AE70-A3CE0C7A652A}" presName="sp" presStyleCnt="0"/>
      <dgm:spPr/>
    </dgm:pt>
    <dgm:pt modelId="{F2ACC213-2675-40B4-85BE-64E91EC2DF3C}" type="pres">
      <dgm:prSet presAssocID="{525DDC20-2A3E-4C6F-BBC2-6095695F163B}" presName="composite" presStyleCnt="0"/>
      <dgm:spPr/>
    </dgm:pt>
    <dgm:pt modelId="{1202C81D-FDA8-4383-90F4-7DE0299E23CC}" type="pres">
      <dgm:prSet presAssocID="{525DDC20-2A3E-4C6F-BBC2-6095695F163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1550C44-2A01-4575-914A-AF9BCEC7F26E}" type="pres">
      <dgm:prSet presAssocID="{525DDC20-2A3E-4C6F-BBC2-6095695F163B}" presName="descendantText" presStyleLbl="alignAcc1" presStyleIdx="1" presStyleCnt="3" custScaleX="62440" custLinFactNeighborX="-15198" custLinFactNeighborY="-41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6A3334F-5790-4137-A242-61567D3B5953}" type="pres">
      <dgm:prSet presAssocID="{EEDDBE5C-4092-434E-9ABC-CBC945CE6A3C}" presName="sp" presStyleCnt="0"/>
      <dgm:spPr/>
    </dgm:pt>
    <dgm:pt modelId="{E246E134-1B23-41ED-8CF9-F7DA87138B85}" type="pres">
      <dgm:prSet presAssocID="{1F9A40F1-4176-4035-B13A-A8C3B72310A5}" presName="composite" presStyleCnt="0"/>
      <dgm:spPr/>
    </dgm:pt>
    <dgm:pt modelId="{E579908E-62B5-4444-8FA6-6AE585580FC5}" type="pres">
      <dgm:prSet presAssocID="{1F9A40F1-4176-4035-B13A-A8C3B72310A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787EAF4-29A4-4C49-8209-DB5717581590}" type="pres">
      <dgm:prSet presAssocID="{1F9A40F1-4176-4035-B13A-A8C3B72310A5}" presName="descendantText" presStyleLbl="alignAcc1" presStyleIdx="2" presStyleCnt="3" custScaleX="62313" custLinFactNeighborX="-15166" custLinFactNeighborY="-69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1BC52E9-46AB-4A2B-AF78-4D99E1EABE76}" type="presOf" srcId="{7C2E9D9C-1E95-4A83-8609-410FCD219E52}" destId="{FAF67485-FC24-4608-8864-8ABE6DADAE56}" srcOrd="0" destOrd="0" presId="urn:microsoft.com/office/officeart/2005/8/layout/chevron2"/>
    <dgm:cxn modelId="{A203B502-AA53-43CE-811C-888AA0755D1D}" srcId="{8FD2CE2D-B665-4042-B09D-7F83EEFA36C6}" destId="{7C2E9D9C-1E95-4A83-8609-410FCD219E52}" srcOrd="0" destOrd="0" parTransId="{899ECC66-8A01-4CB6-B233-F338CC374038}" sibTransId="{D53E689C-2906-4EEA-AE70-A3CE0C7A652A}"/>
    <dgm:cxn modelId="{45AF4119-D7E6-4884-AF77-1DA722CA491D}" type="presOf" srcId="{B2BB09BA-EFCD-437F-A592-B85DF26019A3}" destId="{C1550C44-2A01-4575-914A-AF9BCEC7F26E}" srcOrd="0" destOrd="0" presId="urn:microsoft.com/office/officeart/2005/8/layout/chevron2"/>
    <dgm:cxn modelId="{B09FEFBB-B0F5-4197-90A1-AD8979D6140D}" srcId="{8FD2CE2D-B665-4042-B09D-7F83EEFA36C6}" destId="{525DDC20-2A3E-4C6F-BBC2-6095695F163B}" srcOrd="1" destOrd="0" parTransId="{648E90AF-885D-4A01-8A63-8B7DB5E51A5D}" sibTransId="{EEDDBE5C-4092-434E-9ABC-CBC945CE6A3C}"/>
    <dgm:cxn modelId="{067EA649-9D27-4923-9114-7400BA0EF714}" type="presOf" srcId="{8FD2CE2D-B665-4042-B09D-7F83EEFA36C6}" destId="{1E9FC861-E854-4044-B914-740D794F7159}" srcOrd="0" destOrd="0" presId="urn:microsoft.com/office/officeart/2005/8/layout/chevron2"/>
    <dgm:cxn modelId="{B74A5D7B-DF73-49CE-ADEE-FBD20D3B50D7}" srcId="{1F9A40F1-4176-4035-B13A-A8C3B72310A5}" destId="{6D06B719-4A9A-411A-B2D3-275F2B9271CA}" srcOrd="0" destOrd="0" parTransId="{FBF38608-2A7C-4524-854A-42CC8B40E6D9}" sibTransId="{A46D94AA-9EA3-4683-A2E7-265DC657E37D}"/>
    <dgm:cxn modelId="{13AC5CB7-CE9D-4E80-82E1-700AF1A1D97F}" type="presOf" srcId="{FB9FF616-78DE-483E-A208-A0BEE7A2B23F}" destId="{BE4D9ACC-0EFF-4DAE-A85C-FA20E9D1E526}" srcOrd="0" destOrd="0" presId="urn:microsoft.com/office/officeart/2005/8/layout/chevron2"/>
    <dgm:cxn modelId="{F5314205-1CB1-4A75-A958-AE9EEEB7375E}" srcId="{8FD2CE2D-B665-4042-B09D-7F83EEFA36C6}" destId="{1F9A40F1-4176-4035-B13A-A8C3B72310A5}" srcOrd="2" destOrd="0" parTransId="{6E4241B7-2146-4D5C-BCE5-9AB620F14B88}" sibTransId="{69116C69-3E52-4468-AC29-29EC80025E31}"/>
    <dgm:cxn modelId="{2E7E9AEC-A1BF-4C84-891F-5192C06A6FDA}" type="presOf" srcId="{525DDC20-2A3E-4C6F-BBC2-6095695F163B}" destId="{1202C81D-FDA8-4383-90F4-7DE0299E23CC}" srcOrd="0" destOrd="0" presId="urn:microsoft.com/office/officeart/2005/8/layout/chevron2"/>
    <dgm:cxn modelId="{2E57FF65-04B6-4448-B390-0FDE98B3B995}" type="presOf" srcId="{6D06B719-4A9A-411A-B2D3-275F2B9271CA}" destId="{E787EAF4-29A4-4C49-8209-DB5717581590}" srcOrd="0" destOrd="0" presId="urn:microsoft.com/office/officeart/2005/8/layout/chevron2"/>
    <dgm:cxn modelId="{182C68CA-7E9E-454F-B6AB-AEAF31516CB0}" type="presOf" srcId="{1F9A40F1-4176-4035-B13A-A8C3B72310A5}" destId="{E579908E-62B5-4444-8FA6-6AE585580FC5}" srcOrd="0" destOrd="0" presId="urn:microsoft.com/office/officeart/2005/8/layout/chevron2"/>
    <dgm:cxn modelId="{8B185575-8253-40E2-8A99-1E79A4EE0DDA}" srcId="{7C2E9D9C-1E95-4A83-8609-410FCD219E52}" destId="{FB9FF616-78DE-483E-A208-A0BEE7A2B23F}" srcOrd="0" destOrd="0" parTransId="{FE6E7AE5-553D-4C9A-BFE6-63E8596F054A}" sibTransId="{6A647B1F-293C-4B2F-999D-C851E3856E43}"/>
    <dgm:cxn modelId="{559BC5F8-D0F5-4A33-9BED-BD91C644DD83}" srcId="{525DDC20-2A3E-4C6F-BBC2-6095695F163B}" destId="{B2BB09BA-EFCD-437F-A592-B85DF26019A3}" srcOrd="0" destOrd="0" parTransId="{B9413887-AC0D-4ACC-A937-333E12E10433}" sibTransId="{FA13A8E2-FFFF-4E3C-83CA-A00C5AAA4A43}"/>
    <dgm:cxn modelId="{83F1B6E5-8756-4062-941E-D1838BC7D3CA}" type="presParOf" srcId="{1E9FC861-E854-4044-B914-740D794F7159}" destId="{B9D4FEFF-2375-4C15-8AC3-465AD474D609}" srcOrd="0" destOrd="0" presId="urn:microsoft.com/office/officeart/2005/8/layout/chevron2"/>
    <dgm:cxn modelId="{24C1BCF7-7217-44C1-B44A-84BD69E2F1CE}" type="presParOf" srcId="{B9D4FEFF-2375-4C15-8AC3-465AD474D609}" destId="{FAF67485-FC24-4608-8864-8ABE6DADAE56}" srcOrd="0" destOrd="0" presId="urn:microsoft.com/office/officeart/2005/8/layout/chevron2"/>
    <dgm:cxn modelId="{09CF7F8C-D640-4497-829C-95CD0384E7E4}" type="presParOf" srcId="{B9D4FEFF-2375-4C15-8AC3-465AD474D609}" destId="{BE4D9ACC-0EFF-4DAE-A85C-FA20E9D1E526}" srcOrd="1" destOrd="0" presId="urn:microsoft.com/office/officeart/2005/8/layout/chevron2"/>
    <dgm:cxn modelId="{8DF6C0AF-9236-45DC-AFF9-3E7A9E83647F}" type="presParOf" srcId="{1E9FC861-E854-4044-B914-740D794F7159}" destId="{92643D10-DEDF-4966-BDD4-4A0C694E455E}" srcOrd="1" destOrd="0" presId="urn:microsoft.com/office/officeart/2005/8/layout/chevron2"/>
    <dgm:cxn modelId="{7A8A11D9-378F-4722-8773-8BDC116E9DCF}" type="presParOf" srcId="{1E9FC861-E854-4044-B914-740D794F7159}" destId="{F2ACC213-2675-40B4-85BE-64E91EC2DF3C}" srcOrd="2" destOrd="0" presId="urn:microsoft.com/office/officeart/2005/8/layout/chevron2"/>
    <dgm:cxn modelId="{76AAF9B7-5A9F-4C02-84DF-569B491AAE8E}" type="presParOf" srcId="{F2ACC213-2675-40B4-85BE-64E91EC2DF3C}" destId="{1202C81D-FDA8-4383-90F4-7DE0299E23CC}" srcOrd="0" destOrd="0" presId="urn:microsoft.com/office/officeart/2005/8/layout/chevron2"/>
    <dgm:cxn modelId="{8C802E40-EBF4-44F8-8962-3E9C36CFED26}" type="presParOf" srcId="{F2ACC213-2675-40B4-85BE-64E91EC2DF3C}" destId="{C1550C44-2A01-4575-914A-AF9BCEC7F26E}" srcOrd="1" destOrd="0" presId="urn:microsoft.com/office/officeart/2005/8/layout/chevron2"/>
    <dgm:cxn modelId="{38676404-B7D0-432C-A032-8778163E0BD3}" type="presParOf" srcId="{1E9FC861-E854-4044-B914-740D794F7159}" destId="{56A3334F-5790-4137-A242-61567D3B5953}" srcOrd="3" destOrd="0" presId="urn:microsoft.com/office/officeart/2005/8/layout/chevron2"/>
    <dgm:cxn modelId="{94DE4274-C7F6-41A8-BD62-2A933E85CCFF}" type="presParOf" srcId="{1E9FC861-E854-4044-B914-740D794F7159}" destId="{E246E134-1B23-41ED-8CF9-F7DA87138B85}" srcOrd="4" destOrd="0" presId="urn:microsoft.com/office/officeart/2005/8/layout/chevron2"/>
    <dgm:cxn modelId="{46000E68-5E56-4786-BDC3-3CB1BBA5991F}" type="presParOf" srcId="{E246E134-1B23-41ED-8CF9-F7DA87138B85}" destId="{E579908E-62B5-4444-8FA6-6AE585580FC5}" srcOrd="0" destOrd="0" presId="urn:microsoft.com/office/officeart/2005/8/layout/chevron2"/>
    <dgm:cxn modelId="{BBEC903A-4679-409A-8333-9A07E22E0E5D}" type="presParOf" srcId="{E246E134-1B23-41ED-8CF9-F7DA87138B85}" destId="{E787EAF4-29A4-4C49-8209-DB5717581590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D2CE2D-B665-4042-B09D-7F83EEFA36C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C2E9D9C-1E95-4A83-8609-410FCD219E52}">
      <dgm:prSet phldrT="[Testo]" custT="1"/>
      <dgm:spPr/>
      <dgm:t>
        <a:bodyPr/>
        <a:lstStyle/>
        <a:p>
          <a:r>
            <a:rPr lang="it-IT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5 </a:t>
          </a:r>
          <a:r>
            <a:rPr lang="it-IT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query</a:t>
          </a:r>
          <a:endParaRPr lang="it-IT" sz="2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99ECC66-8A01-4CB6-B233-F338CC374038}" type="parTrans" cxnId="{A203B502-AA53-43CE-811C-888AA0755D1D}">
      <dgm:prSet/>
      <dgm:spPr/>
      <dgm:t>
        <a:bodyPr/>
        <a:lstStyle/>
        <a:p>
          <a:endParaRPr lang="it-IT"/>
        </a:p>
      </dgm:t>
    </dgm:pt>
    <dgm:pt modelId="{D53E689C-2906-4EEA-AE70-A3CE0C7A652A}" type="sibTrans" cxnId="{A203B502-AA53-43CE-811C-888AA0755D1D}">
      <dgm:prSet/>
      <dgm:spPr/>
      <dgm:t>
        <a:bodyPr/>
        <a:lstStyle/>
        <a:p>
          <a:endParaRPr lang="it-IT"/>
        </a:p>
      </dgm:t>
    </dgm:pt>
    <dgm:pt modelId="{FB9FF616-78DE-483E-A208-A0BEE7A2B23F}">
      <dgm:prSet phldrT="[Testo]" custT="1"/>
      <dgm:spPr>
        <a:solidFill>
          <a:srgbClr val="002060">
            <a:alpha val="49804"/>
          </a:srgbClr>
        </a:solidFill>
      </dgm:spPr>
      <dgm:t>
        <a:bodyPr/>
        <a:lstStyle/>
        <a:p>
          <a:r>
            <a:rPr lang="it-IT" sz="20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Eterogeneità degli attributi </a:t>
          </a:r>
          <a:endParaRPr lang="it-IT" sz="2000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gm:t>
    </dgm:pt>
    <dgm:pt modelId="{FE6E7AE5-553D-4C9A-BFE6-63E8596F054A}" type="parTrans" cxnId="{8B185575-8253-40E2-8A99-1E79A4EE0DDA}">
      <dgm:prSet/>
      <dgm:spPr/>
      <dgm:t>
        <a:bodyPr/>
        <a:lstStyle/>
        <a:p>
          <a:endParaRPr lang="it-IT"/>
        </a:p>
      </dgm:t>
    </dgm:pt>
    <dgm:pt modelId="{6A647B1F-293C-4B2F-999D-C851E3856E43}" type="sibTrans" cxnId="{8B185575-8253-40E2-8A99-1E79A4EE0DDA}">
      <dgm:prSet/>
      <dgm:spPr/>
      <dgm:t>
        <a:bodyPr/>
        <a:lstStyle/>
        <a:p>
          <a:endParaRPr lang="it-IT"/>
        </a:p>
      </dgm:t>
    </dgm:pt>
    <dgm:pt modelId="{B2BB09BA-EFCD-437F-A592-B85DF26019A3}">
      <dgm:prSet phldrT="[Testo]" custT="1"/>
      <dgm:spPr>
        <a:solidFill>
          <a:srgbClr val="002060">
            <a:alpha val="50196"/>
          </a:srgbClr>
        </a:solidFill>
      </dgm:spPr>
      <dgm:t>
        <a:bodyPr/>
        <a:lstStyle/>
        <a:p>
          <a:r>
            <a:rPr lang="it-IT" sz="20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Dato mancante</a:t>
          </a:r>
          <a:endParaRPr lang="it-IT" sz="2000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gm:t>
    </dgm:pt>
    <dgm:pt modelId="{B9413887-AC0D-4ACC-A937-333E12E10433}" type="parTrans" cxnId="{559BC5F8-D0F5-4A33-9BED-BD91C644DD83}">
      <dgm:prSet/>
      <dgm:spPr/>
      <dgm:t>
        <a:bodyPr/>
        <a:lstStyle/>
        <a:p>
          <a:endParaRPr lang="it-IT"/>
        </a:p>
      </dgm:t>
    </dgm:pt>
    <dgm:pt modelId="{FA13A8E2-FFFF-4E3C-83CA-A00C5AAA4A43}" type="sibTrans" cxnId="{559BC5F8-D0F5-4A33-9BED-BD91C644DD83}">
      <dgm:prSet/>
      <dgm:spPr/>
      <dgm:t>
        <a:bodyPr/>
        <a:lstStyle/>
        <a:p>
          <a:endParaRPr lang="it-IT"/>
        </a:p>
      </dgm:t>
    </dgm:pt>
    <dgm:pt modelId="{1F9A40F1-4176-4035-B13A-A8C3B72310A5}">
      <dgm:prSet phldrT="[Testo]" custT="1"/>
      <dgm:spPr/>
      <dgm:t>
        <a:bodyPr/>
        <a:lstStyle/>
        <a:p>
          <a:r>
            <a:rPr lang="it-IT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4 </a:t>
          </a:r>
          <a:r>
            <a:rPr lang="it-IT" sz="2000" b="1" dirty="0" err="1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query</a:t>
          </a:r>
          <a:endParaRPr lang="it-IT" sz="2000" b="1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6E4241B7-2146-4D5C-BCE5-9AB620F14B88}" type="parTrans" cxnId="{F5314205-1CB1-4A75-A958-AE9EEEB7375E}">
      <dgm:prSet/>
      <dgm:spPr/>
      <dgm:t>
        <a:bodyPr/>
        <a:lstStyle/>
        <a:p>
          <a:endParaRPr lang="it-IT"/>
        </a:p>
      </dgm:t>
    </dgm:pt>
    <dgm:pt modelId="{69116C69-3E52-4468-AC29-29EC80025E31}" type="sibTrans" cxnId="{F5314205-1CB1-4A75-A958-AE9EEEB7375E}">
      <dgm:prSet/>
      <dgm:spPr/>
      <dgm:t>
        <a:bodyPr/>
        <a:lstStyle/>
        <a:p>
          <a:endParaRPr lang="it-IT"/>
        </a:p>
      </dgm:t>
    </dgm:pt>
    <dgm:pt modelId="{6D06B719-4A9A-411A-B2D3-275F2B9271CA}">
      <dgm:prSet phldrT="[Testo]" custT="1"/>
      <dgm:spPr>
        <a:solidFill>
          <a:srgbClr val="002060">
            <a:alpha val="50196"/>
          </a:srgbClr>
        </a:solidFill>
      </dgm:spPr>
      <dgm:t>
        <a:bodyPr/>
        <a:lstStyle/>
        <a:p>
          <a:r>
            <a:rPr lang="it-IT" sz="20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Eterogeneità strutturali</a:t>
          </a:r>
          <a:endParaRPr lang="it-IT" sz="2000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gm:t>
    </dgm:pt>
    <dgm:pt modelId="{FBF38608-2A7C-4524-854A-42CC8B40E6D9}" type="parTrans" cxnId="{B74A5D7B-DF73-49CE-ADEE-FBD20D3B50D7}">
      <dgm:prSet/>
      <dgm:spPr/>
      <dgm:t>
        <a:bodyPr/>
        <a:lstStyle/>
        <a:p>
          <a:endParaRPr lang="it-IT"/>
        </a:p>
      </dgm:t>
    </dgm:pt>
    <dgm:pt modelId="{A46D94AA-9EA3-4683-A2E7-265DC657E37D}" type="sibTrans" cxnId="{B74A5D7B-DF73-49CE-ADEE-FBD20D3B50D7}">
      <dgm:prSet/>
      <dgm:spPr/>
      <dgm:t>
        <a:bodyPr/>
        <a:lstStyle/>
        <a:p>
          <a:endParaRPr lang="it-IT"/>
        </a:p>
      </dgm:t>
    </dgm:pt>
    <dgm:pt modelId="{525DDC20-2A3E-4C6F-BBC2-6095695F163B}">
      <dgm:prSet phldrT="[Testo]" custT="1"/>
      <dgm:spPr/>
      <dgm:t>
        <a:bodyPr/>
        <a:lstStyle/>
        <a:p>
          <a:r>
            <a:rPr lang="it-IT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3 </a:t>
          </a:r>
          <a:r>
            <a:rPr lang="it-IT" sz="2000" b="1" dirty="0" err="1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query</a:t>
          </a:r>
          <a:endParaRPr lang="it-IT" sz="2000" b="1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EEDDBE5C-4092-434E-9ABC-CBC945CE6A3C}" type="sibTrans" cxnId="{B09FEFBB-B0F5-4197-90A1-AD8979D6140D}">
      <dgm:prSet/>
      <dgm:spPr/>
      <dgm:t>
        <a:bodyPr/>
        <a:lstStyle/>
        <a:p>
          <a:endParaRPr lang="it-IT"/>
        </a:p>
      </dgm:t>
    </dgm:pt>
    <dgm:pt modelId="{648E90AF-885D-4A01-8A63-8B7DB5E51A5D}" type="parTrans" cxnId="{B09FEFBB-B0F5-4197-90A1-AD8979D6140D}">
      <dgm:prSet/>
      <dgm:spPr/>
      <dgm:t>
        <a:bodyPr/>
        <a:lstStyle/>
        <a:p>
          <a:endParaRPr lang="it-IT"/>
        </a:p>
      </dgm:t>
    </dgm:pt>
    <dgm:pt modelId="{1E9FC861-E854-4044-B914-740D794F7159}" type="pres">
      <dgm:prSet presAssocID="{8FD2CE2D-B665-4042-B09D-7F83EEFA36C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9D4FEFF-2375-4C15-8AC3-465AD474D609}" type="pres">
      <dgm:prSet presAssocID="{7C2E9D9C-1E95-4A83-8609-410FCD219E52}" presName="composite" presStyleCnt="0"/>
      <dgm:spPr/>
    </dgm:pt>
    <dgm:pt modelId="{FAF67485-FC24-4608-8864-8ABE6DADAE56}" type="pres">
      <dgm:prSet presAssocID="{7C2E9D9C-1E95-4A83-8609-410FCD219E5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E4D9ACC-0EFF-4DAE-A85C-FA20E9D1E526}" type="pres">
      <dgm:prSet presAssocID="{7C2E9D9C-1E95-4A83-8609-410FCD219E52}" presName="descendantText" presStyleLbl="alignAcc1" presStyleIdx="0" presStyleCnt="3" custScaleX="61671" custLinFactNeighborX="-15004" custLinFactNeighborY="-12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2643D10-DEDF-4966-BDD4-4A0C694E455E}" type="pres">
      <dgm:prSet presAssocID="{D53E689C-2906-4EEA-AE70-A3CE0C7A652A}" presName="sp" presStyleCnt="0"/>
      <dgm:spPr/>
    </dgm:pt>
    <dgm:pt modelId="{F2ACC213-2675-40B4-85BE-64E91EC2DF3C}" type="pres">
      <dgm:prSet presAssocID="{525DDC20-2A3E-4C6F-BBC2-6095695F163B}" presName="composite" presStyleCnt="0"/>
      <dgm:spPr/>
    </dgm:pt>
    <dgm:pt modelId="{1202C81D-FDA8-4383-90F4-7DE0299E23CC}" type="pres">
      <dgm:prSet presAssocID="{525DDC20-2A3E-4C6F-BBC2-6095695F163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1550C44-2A01-4575-914A-AF9BCEC7F26E}" type="pres">
      <dgm:prSet presAssocID="{525DDC20-2A3E-4C6F-BBC2-6095695F163B}" presName="descendantText" presStyleLbl="alignAcc1" presStyleIdx="1" presStyleCnt="3" custScaleX="62440" custLinFactNeighborX="-15198" custLinFactNeighborY="-41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6A3334F-5790-4137-A242-61567D3B5953}" type="pres">
      <dgm:prSet presAssocID="{EEDDBE5C-4092-434E-9ABC-CBC945CE6A3C}" presName="sp" presStyleCnt="0"/>
      <dgm:spPr/>
    </dgm:pt>
    <dgm:pt modelId="{E246E134-1B23-41ED-8CF9-F7DA87138B85}" type="pres">
      <dgm:prSet presAssocID="{1F9A40F1-4176-4035-B13A-A8C3B72310A5}" presName="composite" presStyleCnt="0"/>
      <dgm:spPr/>
    </dgm:pt>
    <dgm:pt modelId="{E579908E-62B5-4444-8FA6-6AE585580FC5}" type="pres">
      <dgm:prSet presAssocID="{1F9A40F1-4176-4035-B13A-A8C3B72310A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787EAF4-29A4-4C49-8209-DB5717581590}" type="pres">
      <dgm:prSet presAssocID="{1F9A40F1-4176-4035-B13A-A8C3B72310A5}" presName="descendantText" presStyleLbl="alignAcc1" presStyleIdx="2" presStyleCnt="3" custScaleX="62313" custLinFactNeighborX="-15166" custLinFactNeighborY="-69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203B502-AA53-43CE-811C-888AA0755D1D}" srcId="{8FD2CE2D-B665-4042-B09D-7F83EEFA36C6}" destId="{7C2E9D9C-1E95-4A83-8609-410FCD219E52}" srcOrd="0" destOrd="0" parTransId="{899ECC66-8A01-4CB6-B233-F338CC374038}" sibTransId="{D53E689C-2906-4EEA-AE70-A3CE0C7A652A}"/>
    <dgm:cxn modelId="{B09FEFBB-B0F5-4197-90A1-AD8979D6140D}" srcId="{8FD2CE2D-B665-4042-B09D-7F83EEFA36C6}" destId="{525DDC20-2A3E-4C6F-BBC2-6095695F163B}" srcOrd="1" destOrd="0" parTransId="{648E90AF-885D-4A01-8A63-8B7DB5E51A5D}" sibTransId="{EEDDBE5C-4092-434E-9ABC-CBC945CE6A3C}"/>
    <dgm:cxn modelId="{214FF01D-DF8C-48F5-A886-1AA87565776F}" type="presOf" srcId="{8FD2CE2D-B665-4042-B09D-7F83EEFA36C6}" destId="{1E9FC861-E854-4044-B914-740D794F7159}" srcOrd="0" destOrd="0" presId="urn:microsoft.com/office/officeart/2005/8/layout/chevron2"/>
    <dgm:cxn modelId="{B74A5D7B-DF73-49CE-ADEE-FBD20D3B50D7}" srcId="{1F9A40F1-4176-4035-B13A-A8C3B72310A5}" destId="{6D06B719-4A9A-411A-B2D3-275F2B9271CA}" srcOrd="0" destOrd="0" parTransId="{FBF38608-2A7C-4524-854A-42CC8B40E6D9}" sibTransId="{A46D94AA-9EA3-4683-A2E7-265DC657E37D}"/>
    <dgm:cxn modelId="{DA7BA543-1B81-433A-8D74-F6B7939E42F4}" type="presOf" srcId="{B2BB09BA-EFCD-437F-A592-B85DF26019A3}" destId="{C1550C44-2A01-4575-914A-AF9BCEC7F26E}" srcOrd="0" destOrd="0" presId="urn:microsoft.com/office/officeart/2005/8/layout/chevron2"/>
    <dgm:cxn modelId="{F5314205-1CB1-4A75-A958-AE9EEEB7375E}" srcId="{8FD2CE2D-B665-4042-B09D-7F83EEFA36C6}" destId="{1F9A40F1-4176-4035-B13A-A8C3B72310A5}" srcOrd="2" destOrd="0" parTransId="{6E4241B7-2146-4D5C-BCE5-9AB620F14B88}" sibTransId="{69116C69-3E52-4468-AC29-29EC80025E31}"/>
    <dgm:cxn modelId="{22DDEBB0-DD3D-4E57-B8DB-71C45A0EF280}" type="presOf" srcId="{6D06B719-4A9A-411A-B2D3-275F2B9271CA}" destId="{E787EAF4-29A4-4C49-8209-DB5717581590}" srcOrd="0" destOrd="0" presId="urn:microsoft.com/office/officeart/2005/8/layout/chevron2"/>
    <dgm:cxn modelId="{146443A9-12CA-420E-9437-E09F77FAC63B}" type="presOf" srcId="{525DDC20-2A3E-4C6F-BBC2-6095695F163B}" destId="{1202C81D-FDA8-4383-90F4-7DE0299E23CC}" srcOrd="0" destOrd="0" presId="urn:microsoft.com/office/officeart/2005/8/layout/chevron2"/>
    <dgm:cxn modelId="{8B185575-8253-40E2-8A99-1E79A4EE0DDA}" srcId="{7C2E9D9C-1E95-4A83-8609-410FCD219E52}" destId="{FB9FF616-78DE-483E-A208-A0BEE7A2B23F}" srcOrd="0" destOrd="0" parTransId="{FE6E7AE5-553D-4C9A-BFE6-63E8596F054A}" sibTransId="{6A647B1F-293C-4B2F-999D-C851E3856E43}"/>
    <dgm:cxn modelId="{BB946ECF-3FA4-4298-AA19-E7A6D12DB3C9}" type="presOf" srcId="{1F9A40F1-4176-4035-B13A-A8C3B72310A5}" destId="{E579908E-62B5-4444-8FA6-6AE585580FC5}" srcOrd="0" destOrd="0" presId="urn:microsoft.com/office/officeart/2005/8/layout/chevron2"/>
    <dgm:cxn modelId="{2CDE93D2-BC9E-4E32-99A9-EAC8C97680A3}" type="presOf" srcId="{7C2E9D9C-1E95-4A83-8609-410FCD219E52}" destId="{FAF67485-FC24-4608-8864-8ABE6DADAE56}" srcOrd="0" destOrd="0" presId="urn:microsoft.com/office/officeart/2005/8/layout/chevron2"/>
    <dgm:cxn modelId="{559BC5F8-D0F5-4A33-9BED-BD91C644DD83}" srcId="{525DDC20-2A3E-4C6F-BBC2-6095695F163B}" destId="{B2BB09BA-EFCD-437F-A592-B85DF26019A3}" srcOrd="0" destOrd="0" parTransId="{B9413887-AC0D-4ACC-A937-333E12E10433}" sibTransId="{FA13A8E2-FFFF-4E3C-83CA-A00C5AAA4A43}"/>
    <dgm:cxn modelId="{ABAF00E0-A6E5-424D-B56B-92DBB7A17572}" type="presOf" srcId="{FB9FF616-78DE-483E-A208-A0BEE7A2B23F}" destId="{BE4D9ACC-0EFF-4DAE-A85C-FA20E9D1E526}" srcOrd="0" destOrd="0" presId="urn:microsoft.com/office/officeart/2005/8/layout/chevron2"/>
    <dgm:cxn modelId="{8FAC8568-C2E2-4F7B-9560-95FDADD82C2E}" type="presParOf" srcId="{1E9FC861-E854-4044-B914-740D794F7159}" destId="{B9D4FEFF-2375-4C15-8AC3-465AD474D609}" srcOrd="0" destOrd="0" presId="urn:microsoft.com/office/officeart/2005/8/layout/chevron2"/>
    <dgm:cxn modelId="{E386AF09-B570-41AC-A235-D01CD4A6E169}" type="presParOf" srcId="{B9D4FEFF-2375-4C15-8AC3-465AD474D609}" destId="{FAF67485-FC24-4608-8864-8ABE6DADAE56}" srcOrd="0" destOrd="0" presId="urn:microsoft.com/office/officeart/2005/8/layout/chevron2"/>
    <dgm:cxn modelId="{96F86DA3-8BD6-454C-BA98-4D4FCAF84343}" type="presParOf" srcId="{B9D4FEFF-2375-4C15-8AC3-465AD474D609}" destId="{BE4D9ACC-0EFF-4DAE-A85C-FA20E9D1E526}" srcOrd="1" destOrd="0" presId="urn:microsoft.com/office/officeart/2005/8/layout/chevron2"/>
    <dgm:cxn modelId="{802325F1-F765-4F1E-80A8-AFDABE377123}" type="presParOf" srcId="{1E9FC861-E854-4044-B914-740D794F7159}" destId="{92643D10-DEDF-4966-BDD4-4A0C694E455E}" srcOrd="1" destOrd="0" presId="urn:microsoft.com/office/officeart/2005/8/layout/chevron2"/>
    <dgm:cxn modelId="{ADAF7448-38AD-497D-B4D6-09ADA339B597}" type="presParOf" srcId="{1E9FC861-E854-4044-B914-740D794F7159}" destId="{F2ACC213-2675-40B4-85BE-64E91EC2DF3C}" srcOrd="2" destOrd="0" presId="urn:microsoft.com/office/officeart/2005/8/layout/chevron2"/>
    <dgm:cxn modelId="{3AC73D62-59CB-4FA3-955C-81D26E95477D}" type="presParOf" srcId="{F2ACC213-2675-40B4-85BE-64E91EC2DF3C}" destId="{1202C81D-FDA8-4383-90F4-7DE0299E23CC}" srcOrd="0" destOrd="0" presId="urn:microsoft.com/office/officeart/2005/8/layout/chevron2"/>
    <dgm:cxn modelId="{8B51CC01-E53F-48EA-9EF2-A6A115FB8AFD}" type="presParOf" srcId="{F2ACC213-2675-40B4-85BE-64E91EC2DF3C}" destId="{C1550C44-2A01-4575-914A-AF9BCEC7F26E}" srcOrd="1" destOrd="0" presId="urn:microsoft.com/office/officeart/2005/8/layout/chevron2"/>
    <dgm:cxn modelId="{D531BAC0-4CDF-42D2-87B7-DF8EAF28EAF2}" type="presParOf" srcId="{1E9FC861-E854-4044-B914-740D794F7159}" destId="{56A3334F-5790-4137-A242-61567D3B5953}" srcOrd="3" destOrd="0" presId="urn:microsoft.com/office/officeart/2005/8/layout/chevron2"/>
    <dgm:cxn modelId="{F26D4F8A-7C29-4CCC-A4CC-5B350594B8A0}" type="presParOf" srcId="{1E9FC861-E854-4044-B914-740D794F7159}" destId="{E246E134-1B23-41ED-8CF9-F7DA87138B85}" srcOrd="4" destOrd="0" presId="urn:microsoft.com/office/officeart/2005/8/layout/chevron2"/>
    <dgm:cxn modelId="{1CAA7807-CB18-4645-BFB8-E99A317BAB27}" type="presParOf" srcId="{E246E134-1B23-41ED-8CF9-F7DA87138B85}" destId="{E579908E-62B5-4444-8FA6-6AE585580FC5}" srcOrd="0" destOrd="0" presId="urn:microsoft.com/office/officeart/2005/8/layout/chevron2"/>
    <dgm:cxn modelId="{7F148393-6120-440B-B966-F3100F0C2D8E}" type="presParOf" srcId="{E246E134-1B23-41ED-8CF9-F7DA87138B85}" destId="{E787EAF4-29A4-4C49-8209-DB5717581590}" srcOrd="1" destOrd="0" presId="urn:microsoft.com/office/officeart/2005/8/layout/chevron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D2CE2D-B665-4042-B09D-7F83EEFA36C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C2E9D9C-1E95-4A83-8609-410FCD219E52}">
      <dgm:prSet phldrT="[Testo]" custT="1"/>
      <dgm:spPr/>
      <dgm:t>
        <a:bodyPr/>
        <a:lstStyle/>
        <a:p>
          <a:r>
            <a:rPr lang="it-IT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5 </a:t>
          </a:r>
          <a:r>
            <a:rPr lang="it-IT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query</a:t>
          </a:r>
          <a:endParaRPr lang="it-IT" sz="2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99ECC66-8A01-4CB6-B233-F338CC374038}" type="parTrans" cxnId="{A203B502-AA53-43CE-811C-888AA0755D1D}">
      <dgm:prSet/>
      <dgm:spPr/>
      <dgm:t>
        <a:bodyPr/>
        <a:lstStyle/>
        <a:p>
          <a:endParaRPr lang="it-IT"/>
        </a:p>
      </dgm:t>
    </dgm:pt>
    <dgm:pt modelId="{D53E689C-2906-4EEA-AE70-A3CE0C7A652A}" type="sibTrans" cxnId="{A203B502-AA53-43CE-811C-888AA0755D1D}">
      <dgm:prSet/>
      <dgm:spPr/>
      <dgm:t>
        <a:bodyPr/>
        <a:lstStyle/>
        <a:p>
          <a:endParaRPr lang="it-IT"/>
        </a:p>
      </dgm:t>
    </dgm:pt>
    <dgm:pt modelId="{FB9FF616-78DE-483E-A208-A0BEE7A2B23F}">
      <dgm:prSet phldrT="[Testo]" custT="1"/>
      <dgm:spPr>
        <a:solidFill>
          <a:srgbClr val="002060">
            <a:alpha val="49804"/>
          </a:srgbClr>
        </a:solidFill>
      </dgm:spPr>
      <dgm:t>
        <a:bodyPr/>
        <a:lstStyle/>
        <a:p>
          <a:r>
            <a:rPr lang="it-IT" sz="20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Eterogeneità degli attributi </a:t>
          </a:r>
          <a:endParaRPr lang="it-IT" sz="2000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gm:t>
    </dgm:pt>
    <dgm:pt modelId="{FE6E7AE5-553D-4C9A-BFE6-63E8596F054A}" type="parTrans" cxnId="{8B185575-8253-40E2-8A99-1E79A4EE0DDA}">
      <dgm:prSet/>
      <dgm:spPr/>
      <dgm:t>
        <a:bodyPr/>
        <a:lstStyle/>
        <a:p>
          <a:endParaRPr lang="it-IT"/>
        </a:p>
      </dgm:t>
    </dgm:pt>
    <dgm:pt modelId="{6A647B1F-293C-4B2F-999D-C851E3856E43}" type="sibTrans" cxnId="{8B185575-8253-40E2-8A99-1E79A4EE0DDA}">
      <dgm:prSet/>
      <dgm:spPr/>
      <dgm:t>
        <a:bodyPr/>
        <a:lstStyle/>
        <a:p>
          <a:endParaRPr lang="it-IT"/>
        </a:p>
      </dgm:t>
    </dgm:pt>
    <dgm:pt modelId="{B2BB09BA-EFCD-437F-A592-B85DF26019A3}">
      <dgm:prSet phldrT="[Testo]" custT="1"/>
      <dgm:spPr>
        <a:solidFill>
          <a:srgbClr val="002060">
            <a:alpha val="50196"/>
          </a:srgbClr>
        </a:solidFill>
      </dgm:spPr>
      <dgm:t>
        <a:bodyPr/>
        <a:lstStyle/>
        <a:p>
          <a:r>
            <a:rPr lang="it-IT" sz="20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Dato mancante</a:t>
          </a:r>
          <a:endParaRPr lang="it-IT" sz="2000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gm:t>
    </dgm:pt>
    <dgm:pt modelId="{B9413887-AC0D-4ACC-A937-333E12E10433}" type="parTrans" cxnId="{559BC5F8-D0F5-4A33-9BED-BD91C644DD83}">
      <dgm:prSet/>
      <dgm:spPr/>
      <dgm:t>
        <a:bodyPr/>
        <a:lstStyle/>
        <a:p>
          <a:endParaRPr lang="it-IT"/>
        </a:p>
      </dgm:t>
    </dgm:pt>
    <dgm:pt modelId="{FA13A8E2-FFFF-4E3C-83CA-A00C5AAA4A43}" type="sibTrans" cxnId="{559BC5F8-D0F5-4A33-9BED-BD91C644DD83}">
      <dgm:prSet/>
      <dgm:spPr/>
      <dgm:t>
        <a:bodyPr/>
        <a:lstStyle/>
        <a:p>
          <a:endParaRPr lang="it-IT"/>
        </a:p>
      </dgm:t>
    </dgm:pt>
    <dgm:pt modelId="{1F9A40F1-4176-4035-B13A-A8C3B72310A5}">
      <dgm:prSet phldrT="[Testo]" custT="1"/>
      <dgm:spPr/>
      <dgm:t>
        <a:bodyPr/>
        <a:lstStyle/>
        <a:p>
          <a:r>
            <a:rPr lang="it-IT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4 </a:t>
          </a:r>
          <a:r>
            <a:rPr lang="it-IT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query</a:t>
          </a:r>
          <a:endParaRPr lang="it-IT" sz="2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E4241B7-2146-4D5C-BCE5-9AB620F14B88}" type="parTrans" cxnId="{F5314205-1CB1-4A75-A958-AE9EEEB7375E}">
      <dgm:prSet/>
      <dgm:spPr/>
      <dgm:t>
        <a:bodyPr/>
        <a:lstStyle/>
        <a:p>
          <a:endParaRPr lang="it-IT"/>
        </a:p>
      </dgm:t>
    </dgm:pt>
    <dgm:pt modelId="{69116C69-3E52-4468-AC29-29EC80025E31}" type="sibTrans" cxnId="{F5314205-1CB1-4A75-A958-AE9EEEB7375E}">
      <dgm:prSet/>
      <dgm:spPr/>
      <dgm:t>
        <a:bodyPr/>
        <a:lstStyle/>
        <a:p>
          <a:endParaRPr lang="it-IT"/>
        </a:p>
      </dgm:t>
    </dgm:pt>
    <dgm:pt modelId="{6D06B719-4A9A-411A-B2D3-275F2B9271CA}">
      <dgm:prSet phldrT="[Testo]" custT="1"/>
      <dgm:spPr>
        <a:solidFill>
          <a:srgbClr val="002060">
            <a:alpha val="50196"/>
          </a:srgbClr>
        </a:solidFill>
      </dgm:spPr>
      <dgm:t>
        <a:bodyPr/>
        <a:lstStyle/>
        <a:p>
          <a:r>
            <a:rPr lang="it-IT" sz="20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Eterogeneità strutturali</a:t>
          </a:r>
          <a:endParaRPr lang="it-IT" sz="2000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gm:t>
    </dgm:pt>
    <dgm:pt modelId="{FBF38608-2A7C-4524-854A-42CC8B40E6D9}" type="parTrans" cxnId="{B74A5D7B-DF73-49CE-ADEE-FBD20D3B50D7}">
      <dgm:prSet/>
      <dgm:spPr/>
      <dgm:t>
        <a:bodyPr/>
        <a:lstStyle/>
        <a:p>
          <a:endParaRPr lang="it-IT"/>
        </a:p>
      </dgm:t>
    </dgm:pt>
    <dgm:pt modelId="{A46D94AA-9EA3-4683-A2E7-265DC657E37D}" type="sibTrans" cxnId="{B74A5D7B-DF73-49CE-ADEE-FBD20D3B50D7}">
      <dgm:prSet/>
      <dgm:spPr/>
      <dgm:t>
        <a:bodyPr/>
        <a:lstStyle/>
        <a:p>
          <a:endParaRPr lang="it-IT"/>
        </a:p>
      </dgm:t>
    </dgm:pt>
    <dgm:pt modelId="{525DDC20-2A3E-4C6F-BBC2-6095695F163B}">
      <dgm:prSet phldrT="[Testo]" custT="1"/>
      <dgm:spPr/>
      <dgm:t>
        <a:bodyPr/>
        <a:lstStyle/>
        <a:p>
          <a:r>
            <a:rPr lang="it-IT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3 </a:t>
          </a:r>
          <a:r>
            <a:rPr lang="it-IT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query</a:t>
          </a:r>
          <a:endParaRPr lang="it-IT" sz="2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EDDBE5C-4092-434E-9ABC-CBC945CE6A3C}" type="sibTrans" cxnId="{B09FEFBB-B0F5-4197-90A1-AD8979D6140D}">
      <dgm:prSet/>
      <dgm:spPr/>
      <dgm:t>
        <a:bodyPr/>
        <a:lstStyle/>
        <a:p>
          <a:endParaRPr lang="it-IT"/>
        </a:p>
      </dgm:t>
    </dgm:pt>
    <dgm:pt modelId="{648E90AF-885D-4A01-8A63-8B7DB5E51A5D}" type="parTrans" cxnId="{B09FEFBB-B0F5-4197-90A1-AD8979D6140D}">
      <dgm:prSet/>
      <dgm:spPr/>
      <dgm:t>
        <a:bodyPr/>
        <a:lstStyle/>
        <a:p>
          <a:endParaRPr lang="it-IT"/>
        </a:p>
      </dgm:t>
    </dgm:pt>
    <dgm:pt modelId="{1E9FC861-E854-4044-B914-740D794F7159}" type="pres">
      <dgm:prSet presAssocID="{8FD2CE2D-B665-4042-B09D-7F83EEFA36C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9D4FEFF-2375-4C15-8AC3-465AD474D609}" type="pres">
      <dgm:prSet presAssocID="{7C2E9D9C-1E95-4A83-8609-410FCD219E52}" presName="composite" presStyleCnt="0"/>
      <dgm:spPr/>
    </dgm:pt>
    <dgm:pt modelId="{FAF67485-FC24-4608-8864-8ABE6DADAE56}" type="pres">
      <dgm:prSet presAssocID="{7C2E9D9C-1E95-4A83-8609-410FCD219E5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E4D9ACC-0EFF-4DAE-A85C-FA20E9D1E526}" type="pres">
      <dgm:prSet presAssocID="{7C2E9D9C-1E95-4A83-8609-410FCD219E52}" presName="descendantText" presStyleLbl="alignAcc1" presStyleIdx="0" presStyleCnt="3" custScaleX="61671" custLinFactNeighborX="-15004" custLinFactNeighborY="-12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2643D10-DEDF-4966-BDD4-4A0C694E455E}" type="pres">
      <dgm:prSet presAssocID="{D53E689C-2906-4EEA-AE70-A3CE0C7A652A}" presName="sp" presStyleCnt="0"/>
      <dgm:spPr/>
    </dgm:pt>
    <dgm:pt modelId="{F2ACC213-2675-40B4-85BE-64E91EC2DF3C}" type="pres">
      <dgm:prSet presAssocID="{525DDC20-2A3E-4C6F-BBC2-6095695F163B}" presName="composite" presStyleCnt="0"/>
      <dgm:spPr/>
    </dgm:pt>
    <dgm:pt modelId="{1202C81D-FDA8-4383-90F4-7DE0299E23CC}" type="pres">
      <dgm:prSet presAssocID="{525DDC20-2A3E-4C6F-BBC2-6095695F163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1550C44-2A01-4575-914A-AF9BCEC7F26E}" type="pres">
      <dgm:prSet presAssocID="{525DDC20-2A3E-4C6F-BBC2-6095695F163B}" presName="descendantText" presStyleLbl="alignAcc1" presStyleIdx="1" presStyleCnt="3" custScaleX="62440" custLinFactNeighborX="-15198" custLinFactNeighborY="-41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6A3334F-5790-4137-A242-61567D3B5953}" type="pres">
      <dgm:prSet presAssocID="{EEDDBE5C-4092-434E-9ABC-CBC945CE6A3C}" presName="sp" presStyleCnt="0"/>
      <dgm:spPr/>
    </dgm:pt>
    <dgm:pt modelId="{E246E134-1B23-41ED-8CF9-F7DA87138B85}" type="pres">
      <dgm:prSet presAssocID="{1F9A40F1-4176-4035-B13A-A8C3B72310A5}" presName="composite" presStyleCnt="0"/>
      <dgm:spPr/>
    </dgm:pt>
    <dgm:pt modelId="{E579908E-62B5-4444-8FA6-6AE585580FC5}" type="pres">
      <dgm:prSet presAssocID="{1F9A40F1-4176-4035-B13A-A8C3B72310A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787EAF4-29A4-4C49-8209-DB5717581590}" type="pres">
      <dgm:prSet presAssocID="{1F9A40F1-4176-4035-B13A-A8C3B72310A5}" presName="descendantText" presStyleLbl="alignAcc1" presStyleIdx="2" presStyleCnt="3" custScaleX="62313" custLinFactNeighborX="-15166" custLinFactNeighborY="-69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203B502-AA53-43CE-811C-888AA0755D1D}" srcId="{8FD2CE2D-B665-4042-B09D-7F83EEFA36C6}" destId="{7C2E9D9C-1E95-4A83-8609-410FCD219E52}" srcOrd="0" destOrd="0" parTransId="{899ECC66-8A01-4CB6-B233-F338CC374038}" sibTransId="{D53E689C-2906-4EEA-AE70-A3CE0C7A652A}"/>
    <dgm:cxn modelId="{B3AA813C-C181-4C92-8F65-5AC94BD447C4}" type="presOf" srcId="{B2BB09BA-EFCD-437F-A592-B85DF26019A3}" destId="{C1550C44-2A01-4575-914A-AF9BCEC7F26E}" srcOrd="0" destOrd="0" presId="urn:microsoft.com/office/officeart/2005/8/layout/chevron2"/>
    <dgm:cxn modelId="{B09FEFBB-B0F5-4197-90A1-AD8979D6140D}" srcId="{8FD2CE2D-B665-4042-B09D-7F83EEFA36C6}" destId="{525DDC20-2A3E-4C6F-BBC2-6095695F163B}" srcOrd="1" destOrd="0" parTransId="{648E90AF-885D-4A01-8A63-8B7DB5E51A5D}" sibTransId="{EEDDBE5C-4092-434E-9ABC-CBC945CE6A3C}"/>
    <dgm:cxn modelId="{B8B7A9DC-9DC9-492F-BCDD-3E4003C95904}" type="presOf" srcId="{525DDC20-2A3E-4C6F-BBC2-6095695F163B}" destId="{1202C81D-FDA8-4383-90F4-7DE0299E23CC}" srcOrd="0" destOrd="0" presId="urn:microsoft.com/office/officeart/2005/8/layout/chevron2"/>
    <dgm:cxn modelId="{B74A5D7B-DF73-49CE-ADEE-FBD20D3B50D7}" srcId="{1F9A40F1-4176-4035-B13A-A8C3B72310A5}" destId="{6D06B719-4A9A-411A-B2D3-275F2B9271CA}" srcOrd="0" destOrd="0" parTransId="{FBF38608-2A7C-4524-854A-42CC8B40E6D9}" sibTransId="{A46D94AA-9EA3-4683-A2E7-265DC657E37D}"/>
    <dgm:cxn modelId="{46FAC4E6-1CE8-47F4-A5D9-8A4B0BB5AAB9}" type="presOf" srcId="{7C2E9D9C-1E95-4A83-8609-410FCD219E52}" destId="{FAF67485-FC24-4608-8864-8ABE6DADAE56}" srcOrd="0" destOrd="0" presId="urn:microsoft.com/office/officeart/2005/8/layout/chevron2"/>
    <dgm:cxn modelId="{F5314205-1CB1-4A75-A958-AE9EEEB7375E}" srcId="{8FD2CE2D-B665-4042-B09D-7F83EEFA36C6}" destId="{1F9A40F1-4176-4035-B13A-A8C3B72310A5}" srcOrd="2" destOrd="0" parTransId="{6E4241B7-2146-4D5C-BCE5-9AB620F14B88}" sibTransId="{69116C69-3E52-4468-AC29-29EC80025E31}"/>
    <dgm:cxn modelId="{4BC3B5E0-57E7-4735-999B-E4CA0063222E}" type="presOf" srcId="{8FD2CE2D-B665-4042-B09D-7F83EEFA36C6}" destId="{1E9FC861-E854-4044-B914-740D794F7159}" srcOrd="0" destOrd="0" presId="urn:microsoft.com/office/officeart/2005/8/layout/chevron2"/>
    <dgm:cxn modelId="{8B185575-8253-40E2-8A99-1E79A4EE0DDA}" srcId="{7C2E9D9C-1E95-4A83-8609-410FCD219E52}" destId="{FB9FF616-78DE-483E-A208-A0BEE7A2B23F}" srcOrd="0" destOrd="0" parTransId="{FE6E7AE5-553D-4C9A-BFE6-63E8596F054A}" sibTransId="{6A647B1F-293C-4B2F-999D-C851E3856E43}"/>
    <dgm:cxn modelId="{1FEF5414-198D-47F2-9C38-6A3AB19B0DC4}" type="presOf" srcId="{1F9A40F1-4176-4035-B13A-A8C3B72310A5}" destId="{E579908E-62B5-4444-8FA6-6AE585580FC5}" srcOrd="0" destOrd="0" presId="urn:microsoft.com/office/officeart/2005/8/layout/chevron2"/>
    <dgm:cxn modelId="{66152AC0-FC05-46EB-A3DB-886A0130A35D}" type="presOf" srcId="{FB9FF616-78DE-483E-A208-A0BEE7A2B23F}" destId="{BE4D9ACC-0EFF-4DAE-A85C-FA20E9D1E526}" srcOrd="0" destOrd="0" presId="urn:microsoft.com/office/officeart/2005/8/layout/chevron2"/>
    <dgm:cxn modelId="{08A35CC8-CDC4-4E5C-8AB5-310E603F9A84}" type="presOf" srcId="{6D06B719-4A9A-411A-B2D3-275F2B9271CA}" destId="{E787EAF4-29A4-4C49-8209-DB5717581590}" srcOrd="0" destOrd="0" presId="urn:microsoft.com/office/officeart/2005/8/layout/chevron2"/>
    <dgm:cxn modelId="{559BC5F8-D0F5-4A33-9BED-BD91C644DD83}" srcId="{525DDC20-2A3E-4C6F-BBC2-6095695F163B}" destId="{B2BB09BA-EFCD-437F-A592-B85DF26019A3}" srcOrd="0" destOrd="0" parTransId="{B9413887-AC0D-4ACC-A937-333E12E10433}" sibTransId="{FA13A8E2-FFFF-4E3C-83CA-A00C5AAA4A43}"/>
    <dgm:cxn modelId="{E19A2136-A2F6-41DF-87B5-C32B0075E9E5}" type="presParOf" srcId="{1E9FC861-E854-4044-B914-740D794F7159}" destId="{B9D4FEFF-2375-4C15-8AC3-465AD474D609}" srcOrd="0" destOrd="0" presId="urn:microsoft.com/office/officeart/2005/8/layout/chevron2"/>
    <dgm:cxn modelId="{95C53BF1-59CD-4578-8FB7-20DEC3A25340}" type="presParOf" srcId="{B9D4FEFF-2375-4C15-8AC3-465AD474D609}" destId="{FAF67485-FC24-4608-8864-8ABE6DADAE56}" srcOrd="0" destOrd="0" presId="urn:microsoft.com/office/officeart/2005/8/layout/chevron2"/>
    <dgm:cxn modelId="{0226262A-DE9F-4958-8A4B-61B38C3B9D71}" type="presParOf" srcId="{B9D4FEFF-2375-4C15-8AC3-465AD474D609}" destId="{BE4D9ACC-0EFF-4DAE-A85C-FA20E9D1E526}" srcOrd="1" destOrd="0" presId="urn:microsoft.com/office/officeart/2005/8/layout/chevron2"/>
    <dgm:cxn modelId="{7B9FE771-5BF5-49CB-A096-579909201D47}" type="presParOf" srcId="{1E9FC861-E854-4044-B914-740D794F7159}" destId="{92643D10-DEDF-4966-BDD4-4A0C694E455E}" srcOrd="1" destOrd="0" presId="urn:microsoft.com/office/officeart/2005/8/layout/chevron2"/>
    <dgm:cxn modelId="{647DCC4F-C4EB-4B7E-934F-DBB1653C28F3}" type="presParOf" srcId="{1E9FC861-E854-4044-B914-740D794F7159}" destId="{F2ACC213-2675-40B4-85BE-64E91EC2DF3C}" srcOrd="2" destOrd="0" presId="urn:microsoft.com/office/officeart/2005/8/layout/chevron2"/>
    <dgm:cxn modelId="{833B931C-B3A3-41ED-8461-DA083D7829C4}" type="presParOf" srcId="{F2ACC213-2675-40B4-85BE-64E91EC2DF3C}" destId="{1202C81D-FDA8-4383-90F4-7DE0299E23CC}" srcOrd="0" destOrd="0" presId="urn:microsoft.com/office/officeart/2005/8/layout/chevron2"/>
    <dgm:cxn modelId="{570C5141-04E4-45A8-A477-DB07CE8C6808}" type="presParOf" srcId="{F2ACC213-2675-40B4-85BE-64E91EC2DF3C}" destId="{C1550C44-2A01-4575-914A-AF9BCEC7F26E}" srcOrd="1" destOrd="0" presId="urn:microsoft.com/office/officeart/2005/8/layout/chevron2"/>
    <dgm:cxn modelId="{1FC37381-3D79-4CBA-B3B2-3A5AEC4453C3}" type="presParOf" srcId="{1E9FC861-E854-4044-B914-740D794F7159}" destId="{56A3334F-5790-4137-A242-61567D3B5953}" srcOrd="3" destOrd="0" presId="urn:microsoft.com/office/officeart/2005/8/layout/chevron2"/>
    <dgm:cxn modelId="{486FFF75-BE05-40E8-B785-AFACDD002A8F}" type="presParOf" srcId="{1E9FC861-E854-4044-B914-740D794F7159}" destId="{E246E134-1B23-41ED-8CF9-F7DA87138B85}" srcOrd="4" destOrd="0" presId="urn:microsoft.com/office/officeart/2005/8/layout/chevron2"/>
    <dgm:cxn modelId="{371F0EF1-D674-49EA-9BD9-F1FA91C52C1B}" type="presParOf" srcId="{E246E134-1B23-41ED-8CF9-F7DA87138B85}" destId="{E579908E-62B5-4444-8FA6-6AE585580FC5}" srcOrd="0" destOrd="0" presId="urn:microsoft.com/office/officeart/2005/8/layout/chevron2"/>
    <dgm:cxn modelId="{F8DCF518-1078-4945-B58A-3B375FE1D1C3}" type="presParOf" srcId="{E246E134-1B23-41ED-8CF9-F7DA87138B85}" destId="{E787EAF4-29A4-4C49-8209-DB5717581590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F5D02-FE09-414C-837F-0165B1C6FE1F}" type="datetimeFigureOut">
              <a:rPr lang="it-IT" smtClean="0"/>
              <a:pPr/>
              <a:t>16/04/2008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F5DA9-E66F-479A-93E0-5D11F27096E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F5DA9-E66F-479A-93E0-5D11F27096E3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2292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894BFFC-671E-48D9-AEBA-231B955324F9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81E2B-78EA-43C6-9D40-21E1B43A38D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BFF02-D3C2-428B-A188-B713712F3A3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FA2A4-919A-4BBA-8C9C-1258AB8823C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AAAF5-070B-40F6-988A-00D12EABD3C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0A755-8770-4AB8-B630-9CA2CFEC750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3A9FE-AA29-41DB-8297-1BBB815F682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231BB-86D1-424F-836D-250441E5488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CE5AC-8B88-4078-A9C3-924D4F05959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03120-EF4D-4B02-8164-74A3355D33DA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DE557-809E-4085-BE6D-687CB4873E8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 bright="29000" contrast="48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it-IT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it-IT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4C73B31F-928A-47CB-B0C1-EF1A9863BB83}" type="slidenum">
              <a:rPr lang="it-IT"/>
              <a:pPr/>
              <a:t>‹N›</a:t>
            </a:fld>
            <a:endParaRPr lang="it-IT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0" y="4724400"/>
            <a:ext cx="9144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it-IT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62477" name="Rectangle 13"/>
          <p:cNvSpPr>
            <a:spLocks noChangeArrowheads="1"/>
          </p:cNvSpPr>
          <p:nvPr/>
        </p:nvSpPr>
        <p:spPr bwMode="auto">
          <a:xfrm>
            <a:off x="61118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Università degli studi di Modena e Reggio Emilia</a:t>
            </a:r>
            <a:br>
              <a:rPr lang="it-IT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it-IT" sz="2400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 flipH="1" flipV="1">
            <a:off x="539750" y="981075"/>
            <a:ext cx="8064500" cy="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it-IT">
              <a:solidFill>
                <a:srgbClr val="FFFF00"/>
              </a:solidFill>
            </a:endParaRPr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2463800" y="2728913"/>
            <a:ext cx="333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62480" name="Text Box 16"/>
          <p:cNvSpPr txBox="1">
            <a:spLocks noChangeArrowheads="1"/>
          </p:cNvSpPr>
          <p:nvPr/>
        </p:nvSpPr>
        <p:spPr bwMode="auto">
          <a:xfrm>
            <a:off x="1606550" y="1222375"/>
            <a:ext cx="57213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it-IT" dirty="0">
                <a:solidFill>
                  <a:srgbClr val="FFFF00"/>
                </a:solidFill>
                <a:latin typeface="Arial" charset="0"/>
              </a:rPr>
              <a:t>Facoltà di Ingegneria di Modena</a:t>
            </a:r>
          </a:p>
          <a:p>
            <a:pPr algn="ctr">
              <a:lnSpc>
                <a:spcPct val="120000"/>
              </a:lnSpc>
            </a:pPr>
            <a:r>
              <a:rPr lang="it-IT" dirty="0">
                <a:solidFill>
                  <a:srgbClr val="FFFF00"/>
                </a:solidFill>
                <a:latin typeface="Arial" charset="0"/>
              </a:rPr>
              <a:t>Corso di Laurea Specialistica in Ingegneria Informatica</a:t>
            </a:r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1377950" y="2922588"/>
            <a:ext cx="611096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Analisi e valutazione comparativa</a:t>
            </a:r>
          </a:p>
          <a:p>
            <a:pPr algn="ctr"/>
            <a:r>
              <a:rPr lang="it-IT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dei principali sistemi di integrazione dati</a:t>
            </a:r>
          </a:p>
          <a:p>
            <a:pPr algn="ctr"/>
            <a:r>
              <a:rPr lang="it-IT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commerciali rispetto al sistema MOMIS</a:t>
            </a:r>
          </a:p>
          <a:p>
            <a:pPr algn="ctr"/>
            <a:r>
              <a:rPr lang="it-IT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attraverso il benchmark THALIA</a:t>
            </a:r>
          </a:p>
        </p:txBody>
      </p:sp>
      <p:sp>
        <p:nvSpPr>
          <p:cNvPr id="62482" name="Text Box 18"/>
          <p:cNvSpPr txBox="1">
            <a:spLocks noChangeArrowheads="1"/>
          </p:cNvSpPr>
          <p:nvPr/>
        </p:nvSpPr>
        <p:spPr bwMode="auto">
          <a:xfrm>
            <a:off x="0" y="4941888"/>
            <a:ext cx="6804025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dirty="0">
                <a:solidFill>
                  <a:srgbClr val="FFFF00"/>
                </a:solidFill>
                <a:latin typeface="Times New Roman" pitchFamily="18" charset="0"/>
              </a:rPr>
              <a:t>  </a:t>
            </a:r>
            <a:r>
              <a:rPr lang="it-IT" dirty="0">
                <a:solidFill>
                  <a:srgbClr val="FFFF00"/>
                </a:solidFill>
                <a:latin typeface="Arial" charset="0"/>
              </a:rPr>
              <a:t>Relatore</a:t>
            </a:r>
          </a:p>
          <a:p>
            <a:r>
              <a:rPr lang="it-IT" dirty="0">
                <a:solidFill>
                  <a:srgbClr val="FFFF00"/>
                </a:solidFill>
                <a:latin typeface="Arial" charset="0"/>
              </a:rPr>
              <a:t>  </a:t>
            </a:r>
            <a:r>
              <a:rPr lang="it-IT" dirty="0" smtClean="0">
                <a:solidFill>
                  <a:srgbClr val="FFFF00"/>
                </a:solidFill>
                <a:latin typeface="Arial" charset="0"/>
              </a:rPr>
              <a:t>Prof.ssa Sonia Bergamaschi</a:t>
            </a:r>
            <a:endParaRPr lang="it-IT" dirty="0">
              <a:solidFill>
                <a:srgbClr val="FFFF00"/>
              </a:solidFill>
              <a:latin typeface="Arial" charset="0"/>
            </a:endParaRPr>
          </a:p>
          <a:p>
            <a:endParaRPr lang="it-IT" dirty="0">
              <a:solidFill>
                <a:srgbClr val="FFFF00"/>
              </a:solidFill>
              <a:latin typeface="Arial" charset="0"/>
            </a:endParaRPr>
          </a:p>
          <a:p>
            <a:r>
              <a:rPr lang="it-IT" dirty="0">
                <a:solidFill>
                  <a:srgbClr val="FFFF00"/>
                </a:solidFill>
                <a:latin typeface="Arial" charset="0"/>
              </a:rPr>
              <a:t>  Correlatore</a:t>
            </a:r>
          </a:p>
          <a:p>
            <a:r>
              <a:rPr lang="it-IT" dirty="0">
                <a:solidFill>
                  <a:srgbClr val="FFFF00"/>
                </a:solidFill>
                <a:latin typeface="Arial" charset="0"/>
              </a:rPr>
              <a:t>  </a:t>
            </a:r>
            <a:r>
              <a:rPr lang="it-IT" dirty="0" smtClean="0">
                <a:solidFill>
                  <a:srgbClr val="FFFF00"/>
                </a:solidFill>
                <a:latin typeface="Arial" charset="0"/>
              </a:rPr>
              <a:t>Prof. Maurizio </a:t>
            </a:r>
            <a:r>
              <a:rPr lang="it-IT" dirty="0" err="1" smtClean="0">
                <a:solidFill>
                  <a:srgbClr val="FFFF00"/>
                </a:solidFill>
                <a:latin typeface="Arial" charset="0"/>
              </a:rPr>
              <a:t>Vincini</a:t>
            </a:r>
            <a:endParaRPr lang="it-IT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62483" name="Text Box 19"/>
          <p:cNvSpPr txBox="1">
            <a:spLocks noChangeArrowheads="1"/>
          </p:cNvSpPr>
          <p:nvPr/>
        </p:nvSpPr>
        <p:spPr bwMode="auto">
          <a:xfrm>
            <a:off x="6732588" y="4941888"/>
            <a:ext cx="24114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dirty="0">
                <a:solidFill>
                  <a:srgbClr val="FFFF00"/>
                </a:solidFill>
                <a:latin typeface="Arial" charset="0"/>
              </a:rPr>
              <a:t>Tesi di Laurea di</a:t>
            </a:r>
          </a:p>
          <a:p>
            <a:r>
              <a:rPr lang="it-IT" dirty="0" smtClean="0">
                <a:solidFill>
                  <a:srgbClr val="FFFF00"/>
                </a:solidFill>
                <a:latin typeface="Arial" charset="0"/>
              </a:rPr>
              <a:t>Fabio Romano</a:t>
            </a:r>
            <a:endParaRPr lang="it-IT" dirty="0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FF00"/>
                </a:solidFill>
                <a:latin typeface="Arial" charset="0"/>
              </a:rPr>
              <a:t>IBM Information </a:t>
            </a:r>
            <a:r>
              <a:rPr lang="it-IT" dirty="0" err="1" smtClean="0">
                <a:solidFill>
                  <a:srgbClr val="FFFF00"/>
                </a:solidFill>
                <a:latin typeface="Arial" charset="0"/>
              </a:rPr>
              <a:t>Integrator</a:t>
            </a:r>
            <a:endParaRPr lang="it-IT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8675688" y="6583363"/>
            <a:ext cx="4683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400" dirty="0" smtClean="0">
                <a:solidFill>
                  <a:srgbClr val="FCCB0F"/>
                </a:solidFill>
                <a:latin typeface="Arial" charset="0"/>
              </a:rPr>
              <a:t>   </a:t>
            </a:r>
            <a:r>
              <a:rPr lang="it-IT" sz="1400" b="1" dirty="0" smtClean="0">
                <a:solidFill>
                  <a:srgbClr val="FFFF00"/>
                </a:solidFill>
                <a:latin typeface="Arial" charset="0"/>
              </a:rPr>
              <a:t>7</a:t>
            </a:r>
            <a:endParaRPr lang="it-IT" sz="1400" b="1" dirty="0">
              <a:solidFill>
                <a:srgbClr val="FFFF00"/>
              </a:solidFill>
              <a:latin typeface="Arial" charset="0"/>
            </a:endParaRPr>
          </a:p>
        </p:txBody>
      </p:sp>
      <p:pic>
        <p:nvPicPr>
          <p:cNvPr id="9" name="Immagine 8" descr="I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001983"/>
            <a:ext cx="8572560" cy="5640052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10" name="Ovale 9"/>
          <p:cNvSpPr/>
          <p:nvPr/>
        </p:nvSpPr>
        <p:spPr>
          <a:xfrm>
            <a:off x="3786182" y="5214950"/>
            <a:ext cx="3929090" cy="785818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2357422" y="3357562"/>
            <a:ext cx="6786578" cy="1071570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2786050" y="1285860"/>
            <a:ext cx="4357718" cy="1071570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/>
          <p:cNvSpPr/>
          <p:nvPr/>
        </p:nvSpPr>
        <p:spPr>
          <a:xfrm>
            <a:off x="4786314" y="2357430"/>
            <a:ext cx="1785950" cy="1071570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Ovale 15"/>
          <p:cNvSpPr/>
          <p:nvPr/>
        </p:nvSpPr>
        <p:spPr>
          <a:xfrm>
            <a:off x="1571604" y="2285992"/>
            <a:ext cx="1714512" cy="1071570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3" grpId="0" animBg="1"/>
      <p:bldP spid="13" grpId="1" animBg="1"/>
      <p:bldP spid="14" grpId="0" animBg="1"/>
      <p:bldP spid="14" grpId="1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Oracle Data </a:t>
            </a:r>
            <a:r>
              <a:rPr lang="it-IT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Integrator</a:t>
            </a:r>
            <a:endParaRPr lang="it-IT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8675688" y="6583363"/>
            <a:ext cx="4683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400" b="1" dirty="0" smtClean="0">
                <a:solidFill>
                  <a:srgbClr val="FFFF00"/>
                </a:solidFill>
                <a:latin typeface="Arial" charset="0"/>
              </a:rPr>
              <a:t>   8</a:t>
            </a:r>
            <a:endParaRPr lang="it-IT" sz="1400" b="1" dirty="0">
              <a:solidFill>
                <a:srgbClr val="FFFF00"/>
              </a:solidFill>
              <a:latin typeface="Arial" charset="0"/>
            </a:endParaRPr>
          </a:p>
        </p:txBody>
      </p:sp>
      <p:pic>
        <p:nvPicPr>
          <p:cNvPr id="7373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428736"/>
            <a:ext cx="3429000" cy="44862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000108"/>
            <a:ext cx="8667866" cy="545597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6" name="Ovale 5"/>
          <p:cNvSpPr/>
          <p:nvPr/>
        </p:nvSpPr>
        <p:spPr>
          <a:xfrm>
            <a:off x="428596" y="1643050"/>
            <a:ext cx="2786082" cy="857256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428596" y="4000504"/>
            <a:ext cx="2786082" cy="857256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214282" y="2357430"/>
            <a:ext cx="2786082" cy="857256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214282" y="4714884"/>
            <a:ext cx="2786082" cy="857256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FF00"/>
                </a:solidFill>
                <a:latin typeface="Arial" charset="0"/>
              </a:rPr>
              <a:t>MOMIS</a:t>
            </a:r>
            <a:endParaRPr lang="it-IT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8675688" y="6583363"/>
            <a:ext cx="4683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400" dirty="0" smtClean="0">
                <a:solidFill>
                  <a:srgbClr val="FCCB0F"/>
                </a:solidFill>
                <a:latin typeface="Arial" charset="0"/>
              </a:rPr>
              <a:t>   </a:t>
            </a:r>
            <a:r>
              <a:rPr lang="it-IT" sz="1400" b="1" dirty="0" smtClean="0">
                <a:solidFill>
                  <a:srgbClr val="FFFF00"/>
                </a:solidFill>
                <a:latin typeface="Arial" charset="0"/>
              </a:rPr>
              <a:t>9</a:t>
            </a:r>
            <a:endParaRPr lang="it-IT" sz="1400" b="1" dirty="0">
              <a:solidFill>
                <a:srgbClr val="FFFF00"/>
              </a:solidFill>
              <a:latin typeface="Arial" charset="0"/>
            </a:endParaRPr>
          </a:p>
        </p:txBody>
      </p:sp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071546"/>
            <a:ext cx="7392488" cy="555599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5" name="Ovale 4"/>
          <p:cNvSpPr/>
          <p:nvPr/>
        </p:nvSpPr>
        <p:spPr>
          <a:xfrm>
            <a:off x="6143636" y="1142984"/>
            <a:ext cx="2143140" cy="2928958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3286116" y="5072074"/>
            <a:ext cx="4929222" cy="1571636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2714612" y="1142984"/>
            <a:ext cx="3643338" cy="1643074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2786050" y="2786058"/>
            <a:ext cx="3643338" cy="2214578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7" grpId="1" animBg="1"/>
      <p:bldP spid="9" grpId="0" animBg="1"/>
      <p:bldP spid="9" grpId="1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FF00"/>
                </a:solidFill>
                <a:latin typeface="Arial" charset="0"/>
              </a:rPr>
              <a:t>Confronto tra i sistemi</a:t>
            </a:r>
            <a:endParaRPr lang="it-IT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8675688" y="6583363"/>
            <a:ext cx="4683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400" dirty="0">
                <a:solidFill>
                  <a:srgbClr val="FCCB0F"/>
                </a:solidFill>
                <a:latin typeface="Arial" charset="0"/>
              </a:rPr>
              <a:t> </a:t>
            </a:r>
            <a:r>
              <a:rPr lang="it-IT" sz="1400" b="1" dirty="0" smtClean="0">
                <a:solidFill>
                  <a:srgbClr val="FFFF00"/>
                </a:solidFill>
                <a:latin typeface="Arial" charset="0"/>
              </a:rPr>
              <a:t>10</a:t>
            </a:r>
            <a:endParaRPr lang="it-IT" sz="1400" b="1" dirty="0">
              <a:solidFill>
                <a:srgbClr val="FFFF00"/>
              </a:solidFill>
              <a:latin typeface="Arial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214282" y="1214423"/>
          <a:ext cx="8715436" cy="482141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340911"/>
                <a:gridCol w="1373733"/>
                <a:gridCol w="1653344"/>
                <a:gridCol w="1632804"/>
                <a:gridCol w="1857388"/>
                <a:gridCol w="857256"/>
              </a:tblGrid>
              <a:tr h="761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Produttore</a:t>
                      </a:r>
                      <a:endParaRPr lang="it-IT" sz="18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Tipi sorgenti     dati</a:t>
                      </a:r>
                      <a:endParaRPr lang="it-IT" sz="18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Approccio</a:t>
                      </a:r>
                      <a:endParaRPr lang="it-IT" sz="18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Creazione vista</a:t>
                      </a:r>
                      <a:endParaRPr lang="it-IT" sz="18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 err="1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Query</a:t>
                      </a:r>
                      <a:r>
                        <a:rPr lang="it-IT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manager</a:t>
                      </a:r>
                      <a:endParaRPr lang="it-IT" sz="18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</a:schemeClr>
                    </a:solidFill>
                  </a:tcPr>
                </a:tc>
              </a:tr>
              <a:tr h="7793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MOMIS</a:t>
                      </a:r>
                      <a:endParaRPr lang="it-IT" sz="18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DBGROUP-UNIMO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Semistrutturati</a:t>
                      </a:r>
                      <a:r>
                        <a:rPr lang="it-IT" sz="1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 strutturati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Database virtuale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(GAV)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Semiautomatica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039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IICE 8.4</a:t>
                      </a:r>
                      <a:endParaRPr lang="it-IT" sz="18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IBM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Strutturati, </a:t>
                      </a:r>
                      <a:r>
                        <a:rPr lang="it-IT" sz="18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semistrutturati</a:t>
                      </a:r>
                      <a:r>
                        <a:rPr lang="it-IT" sz="1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dati multimediali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Database virtuale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(LAV)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Manuale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(interfaccia grafica)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391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Data </a:t>
                      </a:r>
                      <a:r>
                        <a:rPr lang="it-IT" sz="1800" b="1" dirty="0" err="1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Integrator</a:t>
                      </a:r>
                      <a:endParaRPr lang="it-IT" sz="18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Oracle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Semistrutturati 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 strutturati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DB materializzato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(E-LT)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Manuale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(interfaccia grafica)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0391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 err="1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Integration</a:t>
                      </a:r>
                      <a:r>
                        <a:rPr lang="it-IT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1800" b="1" dirty="0" err="1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Services</a:t>
                      </a:r>
                      <a:endParaRPr lang="it-IT" sz="18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Microsoft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Semistrutturati</a:t>
                      </a:r>
                      <a:r>
                        <a:rPr lang="it-IT" sz="1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 strutturati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DB materializzato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(ETL)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Manuale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(interfaccia grafica)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FF00"/>
                </a:solidFill>
                <a:latin typeface="Arial" charset="0"/>
              </a:rPr>
              <a:t>Osservazioni sul confronto</a:t>
            </a:r>
            <a:endParaRPr lang="it-IT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8675688" y="6583363"/>
            <a:ext cx="4683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400" dirty="0">
                <a:solidFill>
                  <a:srgbClr val="FCCB0F"/>
                </a:solidFill>
                <a:latin typeface="Arial" charset="0"/>
              </a:rPr>
              <a:t> </a:t>
            </a:r>
            <a:r>
              <a:rPr lang="it-IT" sz="1400" b="1" dirty="0" smtClean="0">
                <a:solidFill>
                  <a:srgbClr val="FFFF00"/>
                </a:solidFill>
                <a:latin typeface="Arial" charset="0"/>
              </a:rPr>
              <a:t>11</a:t>
            </a:r>
            <a:endParaRPr lang="it-IT" sz="1400" b="1" dirty="0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FF00"/>
                </a:solidFill>
                <a:latin typeface="Arial" charset="0"/>
              </a:rPr>
              <a:t>Trasformazioni sui dati</a:t>
            </a:r>
            <a:endParaRPr lang="it-IT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8675688" y="6583363"/>
            <a:ext cx="4683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400" dirty="0">
                <a:solidFill>
                  <a:srgbClr val="FCCB0F"/>
                </a:solidFill>
                <a:latin typeface="Arial" charset="0"/>
              </a:rPr>
              <a:t> </a:t>
            </a:r>
            <a:r>
              <a:rPr lang="it-IT" sz="1400" b="1" dirty="0" smtClean="0">
                <a:solidFill>
                  <a:srgbClr val="FFFF00"/>
                </a:solidFill>
                <a:latin typeface="Arial" charset="0"/>
              </a:rPr>
              <a:t>12</a:t>
            </a:r>
            <a:endParaRPr lang="it-IT" sz="14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" name="Connettore 3"/>
          <p:cNvSpPr/>
          <p:nvPr/>
        </p:nvSpPr>
        <p:spPr>
          <a:xfrm>
            <a:off x="714348" y="1428736"/>
            <a:ext cx="285752" cy="20836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FF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071538" y="1285860"/>
            <a:ext cx="7358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Metodi e funzioni di trasformazione diversi per ogni sistema di integrazione:</a:t>
            </a:r>
            <a:endParaRPr lang="it-IT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ccia a destra 5"/>
          <p:cNvSpPr/>
          <p:nvPr/>
        </p:nvSpPr>
        <p:spPr>
          <a:xfrm>
            <a:off x="2571736" y="4000504"/>
            <a:ext cx="1143008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28662" y="4143380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Arial" pitchFamily="34" charset="0"/>
                <a:cs typeface="Arial" pitchFamily="34" charset="0"/>
              </a:rPr>
              <a:t>Oracle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DI</a:t>
            </a:r>
            <a:endParaRPr lang="it-IT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000496" y="4071942"/>
            <a:ext cx="4000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Funzioni personalizzate, in base alla tecnologia DBMS utilizzata</a:t>
            </a:r>
            <a:endParaRPr lang="it-IT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reccia a destra 9"/>
          <p:cNvSpPr/>
          <p:nvPr/>
        </p:nvSpPr>
        <p:spPr>
          <a:xfrm>
            <a:off x="2571736" y="2714620"/>
            <a:ext cx="1143008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928662" y="2857496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Arial" pitchFamily="34" charset="0"/>
                <a:cs typeface="Arial" pitchFamily="34" charset="0"/>
              </a:rPr>
              <a:t>MOMIS</a:t>
            </a:r>
            <a:endParaRPr lang="it-IT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071934" y="2857496"/>
            <a:ext cx="4000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Funzioni </a:t>
            </a:r>
            <a:r>
              <a:rPr lang="it-IT" sz="20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like</a:t>
            </a:r>
            <a:r>
              <a:rPr lang="it-IT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SQL92</a:t>
            </a:r>
            <a:endParaRPr lang="it-IT" sz="2000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Documento 12"/>
          <p:cNvSpPr/>
          <p:nvPr/>
        </p:nvSpPr>
        <p:spPr>
          <a:xfrm>
            <a:off x="500034" y="2214554"/>
            <a:ext cx="8143932" cy="4214842"/>
          </a:xfrm>
          <a:prstGeom prst="flowChartDocument">
            <a:avLst/>
          </a:prstGeom>
          <a:solidFill>
            <a:schemeClr val="tx2">
              <a:lumMod val="65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CASE </a:t>
            </a:r>
            <a:r>
              <a:rPr lang="en-US" dirty="0" smtClean="0">
                <a:solidFill>
                  <a:srgbClr val="FFFF00"/>
                </a:solidFill>
              </a:rPr>
              <a:t>WHEN ISNUMERIC(SUBSTRING(</a:t>
            </a:r>
            <a:r>
              <a:rPr lang="en-US" dirty="0" err="1" smtClean="0">
                <a:solidFill>
                  <a:srgbClr val="FFFF00"/>
                </a:solidFill>
              </a:rPr>
              <a:t>COURSE.Times</a:t>
            </a:r>
            <a:r>
              <a:rPr lang="en-US" dirty="0" smtClean="0">
                <a:solidFill>
                  <a:srgbClr val="FFFF00"/>
                </a:solidFill>
              </a:rPr>
              <a:t>, 1, 2)) = 1 THEN </a:t>
            </a:r>
            <a:endParaRPr lang="it-IT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 CASE WHEN CAST(SUBSTRING(</a:t>
            </a:r>
            <a:r>
              <a:rPr lang="en-US" dirty="0" err="1" smtClean="0">
                <a:solidFill>
                  <a:srgbClr val="FFFF00"/>
                </a:solidFill>
              </a:rPr>
              <a:t>COURSE.Times</a:t>
            </a:r>
            <a:r>
              <a:rPr lang="en-US" dirty="0" smtClean="0">
                <a:solidFill>
                  <a:srgbClr val="FFFF00"/>
                </a:solidFill>
              </a:rPr>
              <a:t>, 1, 2) AS </a:t>
            </a:r>
            <a:r>
              <a:rPr lang="en-US" dirty="0" err="1" smtClean="0">
                <a:solidFill>
                  <a:srgbClr val="FFFF00"/>
                </a:solidFill>
              </a:rPr>
              <a:t>int</a:t>
            </a:r>
            <a:r>
              <a:rPr lang="en-US" dirty="0" smtClean="0">
                <a:solidFill>
                  <a:srgbClr val="FFFF00"/>
                </a:solidFill>
              </a:rPr>
              <a:t>) &gt; 12 </a:t>
            </a:r>
            <a:endParaRPr lang="it-IT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      THEN CAST(CAST(SUBSTRING(</a:t>
            </a:r>
            <a:r>
              <a:rPr lang="en-US" dirty="0" err="1" smtClean="0">
                <a:solidFill>
                  <a:srgbClr val="FFFF00"/>
                </a:solidFill>
              </a:rPr>
              <a:t>COURSE.Times</a:t>
            </a:r>
            <a:r>
              <a:rPr lang="en-US" dirty="0" smtClean="0">
                <a:solidFill>
                  <a:srgbClr val="FFFF00"/>
                </a:solidFill>
              </a:rPr>
              <a:t>, 1, 2) AS integer)- 12 AS </a:t>
            </a:r>
            <a:r>
              <a:rPr lang="en-US" dirty="0" err="1" smtClean="0">
                <a:solidFill>
                  <a:srgbClr val="FFFF00"/>
                </a:solidFill>
              </a:rPr>
              <a:t>nvarchar</a:t>
            </a:r>
            <a:r>
              <a:rPr lang="en-US" dirty="0" smtClean="0">
                <a:solidFill>
                  <a:srgbClr val="FFFF00"/>
                </a:solidFill>
              </a:rPr>
              <a:t>(2)) </a:t>
            </a:r>
            <a:endParaRPr lang="it-IT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      ELSE SUBSTRING(</a:t>
            </a:r>
            <a:r>
              <a:rPr lang="en-US" dirty="0" err="1" smtClean="0">
                <a:solidFill>
                  <a:srgbClr val="FFFF00"/>
                </a:solidFill>
              </a:rPr>
              <a:t>COURSE.Times</a:t>
            </a:r>
            <a:r>
              <a:rPr lang="en-US" dirty="0" smtClean="0">
                <a:solidFill>
                  <a:srgbClr val="FFFF00"/>
                </a:solidFill>
              </a:rPr>
              <a:t>, 1, 2) </a:t>
            </a:r>
            <a:endParaRPr lang="it-IT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 END </a:t>
            </a:r>
            <a:endParaRPr lang="it-IT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+  SUBSTRING(</a:t>
            </a:r>
            <a:r>
              <a:rPr lang="en-US" dirty="0" err="1" smtClean="0">
                <a:solidFill>
                  <a:srgbClr val="FFFF00"/>
                </a:solidFill>
              </a:rPr>
              <a:t>COURSE.Times</a:t>
            </a:r>
            <a:r>
              <a:rPr lang="en-US" dirty="0" smtClean="0">
                <a:solidFill>
                  <a:srgbClr val="FFFF00"/>
                </a:solidFill>
              </a:rPr>
              <a:t>, 3, 4)  + </a:t>
            </a:r>
            <a:endParaRPr lang="it-IT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 CASE WHEN CAST(SUBSTRING(</a:t>
            </a:r>
            <a:r>
              <a:rPr lang="en-US" dirty="0" err="1" smtClean="0">
                <a:solidFill>
                  <a:srgbClr val="FFFF00"/>
                </a:solidFill>
              </a:rPr>
              <a:t>COURSE.Times</a:t>
            </a:r>
            <a:r>
              <a:rPr lang="en-US" dirty="0" smtClean="0">
                <a:solidFill>
                  <a:srgbClr val="FFFF00"/>
                </a:solidFill>
              </a:rPr>
              <a:t>, 7, 2) AS </a:t>
            </a:r>
            <a:r>
              <a:rPr lang="en-US" dirty="0" err="1" smtClean="0">
                <a:solidFill>
                  <a:srgbClr val="FFFF00"/>
                </a:solidFill>
              </a:rPr>
              <a:t>int</a:t>
            </a:r>
            <a:r>
              <a:rPr lang="en-US" dirty="0" smtClean="0">
                <a:solidFill>
                  <a:srgbClr val="FFFF00"/>
                </a:solidFill>
              </a:rPr>
              <a:t>) &gt; 12 </a:t>
            </a:r>
            <a:endParaRPr lang="it-IT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      THEN CAST(CAST(SUBSTRING(</a:t>
            </a:r>
            <a:r>
              <a:rPr lang="en-US" dirty="0" err="1" smtClean="0">
                <a:solidFill>
                  <a:srgbClr val="FFFF00"/>
                </a:solidFill>
              </a:rPr>
              <a:t>COURSE.Times</a:t>
            </a:r>
            <a:r>
              <a:rPr lang="en-US" dirty="0" smtClean="0">
                <a:solidFill>
                  <a:srgbClr val="FFFF00"/>
                </a:solidFill>
              </a:rPr>
              <a:t>, 7, 2) AS integer)- 12 AS </a:t>
            </a:r>
            <a:r>
              <a:rPr lang="en-US" dirty="0" err="1" smtClean="0">
                <a:solidFill>
                  <a:srgbClr val="FFFF00"/>
                </a:solidFill>
              </a:rPr>
              <a:t>nvarchar</a:t>
            </a:r>
            <a:r>
              <a:rPr lang="en-US" dirty="0" smtClean="0">
                <a:solidFill>
                  <a:srgbClr val="FFFF00"/>
                </a:solidFill>
              </a:rPr>
              <a:t>(3)) </a:t>
            </a:r>
            <a:endParaRPr lang="it-IT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      ELSE  SUBSTRING(</a:t>
            </a:r>
            <a:r>
              <a:rPr lang="en-US" dirty="0" err="1" smtClean="0">
                <a:solidFill>
                  <a:srgbClr val="FFFF00"/>
                </a:solidFill>
              </a:rPr>
              <a:t>COURSE.Times</a:t>
            </a:r>
            <a:r>
              <a:rPr lang="en-US" dirty="0" smtClean="0">
                <a:solidFill>
                  <a:srgbClr val="FFFF00"/>
                </a:solidFill>
              </a:rPr>
              <a:t>, 7, 2) </a:t>
            </a:r>
            <a:endParaRPr lang="it-IT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 END </a:t>
            </a:r>
            <a:endParaRPr lang="it-IT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+ SUBSTRING(</a:t>
            </a:r>
            <a:r>
              <a:rPr lang="en-US" dirty="0" err="1" smtClean="0">
                <a:solidFill>
                  <a:srgbClr val="FFFF00"/>
                </a:solidFill>
              </a:rPr>
              <a:t>COURSE.Times</a:t>
            </a:r>
            <a:r>
              <a:rPr lang="en-US" dirty="0" smtClean="0">
                <a:solidFill>
                  <a:srgbClr val="FFFF00"/>
                </a:solidFill>
              </a:rPr>
              <a:t>, 9, 3) </a:t>
            </a:r>
            <a:endParaRPr lang="it-IT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END</a:t>
            </a:r>
            <a:endParaRPr lang="it-IT" dirty="0" smtClean="0">
              <a:solidFill>
                <a:srgbClr val="FFFF00"/>
              </a:solidFill>
            </a:endParaRPr>
          </a:p>
          <a:p>
            <a:pPr algn="ctr"/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6" grpId="1" animBg="1"/>
      <p:bldP spid="8" grpId="0"/>
      <p:bldP spid="8" grpId="1"/>
      <p:bldP spid="9" grpId="0"/>
      <p:bldP spid="9" grpId="1"/>
      <p:bldP spid="10" grpId="0" animBg="1"/>
      <p:bldP spid="10" grpId="1" animBg="1"/>
      <p:bldP spid="11" grpId="0"/>
      <p:bldP spid="11" grpId="1"/>
      <p:bldP spid="12" grpId="0"/>
      <p:bldP spid="12" grpId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FF00"/>
                </a:solidFill>
                <a:latin typeface="Arial" charset="0"/>
              </a:rPr>
              <a:t>Trasformazioni sui dati</a:t>
            </a:r>
            <a:endParaRPr lang="it-IT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8675688" y="6583363"/>
            <a:ext cx="4683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400" dirty="0">
                <a:solidFill>
                  <a:srgbClr val="FCCB0F"/>
                </a:solidFill>
                <a:latin typeface="Arial" charset="0"/>
              </a:rPr>
              <a:t> </a:t>
            </a:r>
            <a:r>
              <a:rPr lang="it-IT" sz="1400" b="1" dirty="0" smtClean="0">
                <a:solidFill>
                  <a:srgbClr val="FFFF00"/>
                </a:solidFill>
                <a:latin typeface="Arial" charset="0"/>
              </a:rPr>
              <a:t>13</a:t>
            </a:r>
            <a:endParaRPr lang="it-IT" sz="14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" name="Connettore 3"/>
          <p:cNvSpPr/>
          <p:nvPr/>
        </p:nvSpPr>
        <p:spPr>
          <a:xfrm>
            <a:off x="714348" y="1428736"/>
            <a:ext cx="285752" cy="20836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FF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071538" y="1285860"/>
            <a:ext cx="7358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Metodi e funzioni di trasformazione diversi per ogni sistema di integrazione:</a:t>
            </a:r>
            <a:endParaRPr lang="it-IT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ccia a destra 5"/>
          <p:cNvSpPr/>
          <p:nvPr/>
        </p:nvSpPr>
        <p:spPr>
          <a:xfrm>
            <a:off x="3000364" y="3857628"/>
            <a:ext cx="1143008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714348" y="3929066"/>
            <a:ext cx="214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Arial" pitchFamily="34" charset="0"/>
                <a:cs typeface="Arial" pitchFamily="34" charset="0"/>
              </a:rPr>
              <a:t>IBM Information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Integrator</a:t>
            </a:r>
            <a:endParaRPr lang="it-IT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286248" y="3857628"/>
            <a:ext cx="48577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Classe </a:t>
            </a:r>
            <a:r>
              <a:rPr lang="it-IT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Java</a:t>
            </a:r>
            <a:r>
              <a:rPr lang="it-IT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transformer:</a:t>
            </a:r>
          </a:p>
          <a:p>
            <a:pPr lvl="1">
              <a:buFont typeface="Wingdings" pitchFamily="2" charset="2"/>
              <a:buChar char="ü"/>
            </a:pPr>
            <a:r>
              <a:rPr lang="it-IT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Metodo </a:t>
            </a:r>
            <a:r>
              <a:rPr lang="it-IT" sz="2000" b="1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PreProcessQuery</a:t>
            </a:r>
            <a:r>
              <a:rPr lang="it-IT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Font typeface="Wingdings" pitchFamily="2" charset="2"/>
              <a:buChar char="ü"/>
            </a:pPr>
            <a:r>
              <a:rPr lang="it-IT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Metodo </a:t>
            </a:r>
            <a:r>
              <a:rPr lang="it-IT" sz="2000" b="1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PostProcessQuery</a:t>
            </a:r>
            <a:r>
              <a:rPr lang="it-IT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Font typeface="Wingdings" pitchFamily="2" charset="2"/>
              <a:buChar char="ü"/>
            </a:pPr>
            <a:endParaRPr lang="it-IT" sz="2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reccia a destra 9"/>
          <p:cNvSpPr/>
          <p:nvPr/>
        </p:nvSpPr>
        <p:spPr>
          <a:xfrm>
            <a:off x="3000364" y="2500306"/>
            <a:ext cx="1143008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714348" y="2643182"/>
            <a:ext cx="157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Arial" pitchFamily="34" charset="0"/>
                <a:cs typeface="Arial" pitchFamily="34" charset="0"/>
              </a:rPr>
              <a:t>Microsoft IS</a:t>
            </a:r>
            <a:endParaRPr lang="it-IT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286248" y="2428868"/>
            <a:ext cx="40005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Funzioni </a:t>
            </a:r>
            <a:r>
              <a:rPr lang="it-IT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personalizzate, messe a disposizione dagli script </a:t>
            </a:r>
            <a:r>
              <a:rPr lang="it-IT" sz="20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component</a:t>
            </a:r>
            <a:endParaRPr lang="it-IT" sz="2000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8" grpId="0"/>
      <p:bldP spid="9" grpId="0"/>
      <p:bldP spid="10" grpId="0" animBg="1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FF00"/>
                </a:solidFill>
                <a:latin typeface="Arial" charset="0"/>
              </a:rPr>
              <a:t>Implementazione benchmark THALIA</a:t>
            </a:r>
            <a:endParaRPr lang="it-IT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8675688" y="6583363"/>
            <a:ext cx="4683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400" dirty="0">
                <a:solidFill>
                  <a:srgbClr val="FCCB0F"/>
                </a:solidFill>
                <a:latin typeface="Arial" charset="0"/>
              </a:rPr>
              <a:t> </a:t>
            </a:r>
            <a:r>
              <a:rPr lang="it-IT" sz="1400" b="1" dirty="0" smtClean="0">
                <a:solidFill>
                  <a:srgbClr val="FFFF00"/>
                </a:solidFill>
                <a:latin typeface="Arial" charset="0"/>
              </a:rPr>
              <a:t>15</a:t>
            </a:r>
            <a:endParaRPr lang="it-IT" sz="14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" name="Rettangolo arrotondato 3"/>
          <p:cNvSpPr/>
          <p:nvPr/>
        </p:nvSpPr>
        <p:spPr>
          <a:xfrm>
            <a:off x="3357554" y="2643182"/>
            <a:ext cx="1143008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S.I</a:t>
            </a:r>
            <a:r>
              <a:rPr lang="it-IT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t-IT" sz="2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Connettore 2 5"/>
          <p:cNvCxnSpPr/>
          <p:nvPr/>
        </p:nvCxnSpPr>
        <p:spPr>
          <a:xfrm rot="10800000">
            <a:off x="1928794" y="1714488"/>
            <a:ext cx="1357322" cy="1000132"/>
          </a:xfrm>
          <a:prstGeom prst="straightConnector1">
            <a:avLst/>
          </a:prstGeom>
          <a:ln w="4762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 rot="10800000">
            <a:off x="1571604" y="2786058"/>
            <a:ext cx="1714512" cy="642942"/>
          </a:xfrm>
          <a:prstGeom prst="straightConnector1">
            <a:avLst/>
          </a:prstGeom>
          <a:ln w="4762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rot="10800000" flipV="1">
            <a:off x="1643042" y="3929066"/>
            <a:ext cx="1643074" cy="357190"/>
          </a:xfrm>
          <a:prstGeom prst="straightConnector1">
            <a:avLst/>
          </a:prstGeom>
          <a:ln w="4762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 rot="10800000" flipV="1">
            <a:off x="1857356" y="4714884"/>
            <a:ext cx="1428760" cy="714380"/>
          </a:xfrm>
          <a:prstGeom prst="straightConnector1">
            <a:avLst/>
          </a:prstGeom>
          <a:ln w="4762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e 18"/>
          <p:cNvSpPr/>
          <p:nvPr/>
        </p:nvSpPr>
        <p:spPr>
          <a:xfrm>
            <a:off x="428596" y="1000108"/>
            <a:ext cx="150019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" pitchFamily="34" charset="0"/>
                <a:cs typeface="Arial" pitchFamily="34" charset="0"/>
              </a:rPr>
              <a:t>Sorgenti</a:t>
            </a:r>
          </a:p>
          <a:p>
            <a:pPr algn="ctr"/>
            <a:r>
              <a:rPr lang="it-IT" dirty="0" smtClean="0">
                <a:latin typeface="Arial" pitchFamily="34" charset="0"/>
                <a:cs typeface="Arial" pitchFamily="34" charset="0"/>
              </a:rPr>
              <a:t>dati</a:t>
            </a:r>
            <a:endParaRPr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Ovale 19"/>
          <p:cNvSpPr/>
          <p:nvPr/>
        </p:nvSpPr>
        <p:spPr>
          <a:xfrm>
            <a:off x="0" y="2357430"/>
            <a:ext cx="150019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Sorgenti</a:t>
            </a:r>
          </a:p>
          <a:p>
            <a:pPr algn="ctr"/>
            <a:r>
              <a:rPr lang="it-IT" dirty="0" smtClean="0"/>
              <a:t>dati</a:t>
            </a:r>
            <a:endParaRPr lang="it-IT" dirty="0"/>
          </a:p>
        </p:txBody>
      </p:sp>
      <p:sp>
        <p:nvSpPr>
          <p:cNvPr id="21" name="Ovale 20"/>
          <p:cNvSpPr/>
          <p:nvPr/>
        </p:nvSpPr>
        <p:spPr>
          <a:xfrm>
            <a:off x="0" y="3929066"/>
            <a:ext cx="150019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Sorgenti</a:t>
            </a:r>
          </a:p>
          <a:p>
            <a:pPr algn="ctr"/>
            <a:r>
              <a:rPr lang="it-IT" dirty="0" smtClean="0"/>
              <a:t>dati</a:t>
            </a:r>
            <a:endParaRPr lang="it-IT" dirty="0"/>
          </a:p>
        </p:txBody>
      </p:sp>
      <p:sp>
        <p:nvSpPr>
          <p:cNvPr id="22" name="Ovale 21"/>
          <p:cNvSpPr/>
          <p:nvPr/>
        </p:nvSpPr>
        <p:spPr>
          <a:xfrm>
            <a:off x="500034" y="5429264"/>
            <a:ext cx="150019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Sorgenti</a:t>
            </a:r>
          </a:p>
          <a:p>
            <a:pPr algn="ctr"/>
            <a:r>
              <a:rPr lang="it-IT" dirty="0" smtClean="0"/>
              <a:t>dati</a:t>
            </a:r>
            <a:endParaRPr lang="it-IT" dirty="0"/>
          </a:p>
        </p:txBody>
      </p:sp>
      <p:sp>
        <p:nvSpPr>
          <p:cNvPr id="24" name="Freccia a destra 23"/>
          <p:cNvSpPr/>
          <p:nvPr/>
        </p:nvSpPr>
        <p:spPr>
          <a:xfrm>
            <a:off x="4572000" y="3357562"/>
            <a:ext cx="71438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Memoria interna 24"/>
          <p:cNvSpPr/>
          <p:nvPr/>
        </p:nvSpPr>
        <p:spPr>
          <a:xfrm>
            <a:off x="5357818" y="2857496"/>
            <a:ext cx="1357322" cy="1428760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2"/>
                </a:solidFill>
              </a:rPr>
              <a:t>Mapping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26" name="Freccia a destra 25"/>
          <p:cNvSpPr/>
          <p:nvPr/>
        </p:nvSpPr>
        <p:spPr>
          <a:xfrm>
            <a:off x="6786578" y="3357562"/>
            <a:ext cx="71438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Documento 26"/>
          <p:cNvSpPr/>
          <p:nvPr/>
        </p:nvSpPr>
        <p:spPr>
          <a:xfrm>
            <a:off x="7572396" y="3214686"/>
            <a:ext cx="1357322" cy="928694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/>
              <a:t>F.d.T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FF00"/>
                </a:solidFill>
                <a:latin typeface="Arial" charset="0"/>
              </a:rPr>
              <a:t>Risultati benchmark THALIA</a:t>
            </a:r>
            <a:endParaRPr lang="it-IT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8675688" y="6583363"/>
            <a:ext cx="4683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400" dirty="0">
                <a:solidFill>
                  <a:srgbClr val="FCCB0F"/>
                </a:solidFill>
                <a:latin typeface="Arial" charset="0"/>
              </a:rPr>
              <a:t> </a:t>
            </a:r>
            <a:r>
              <a:rPr lang="it-IT" sz="1400" b="1" dirty="0" smtClean="0">
                <a:solidFill>
                  <a:srgbClr val="FFFF00"/>
                </a:solidFill>
                <a:latin typeface="Arial" charset="0"/>
              </a:rPr>
              <a:t>16</a:t>
            </a:r>
            <a:endParaRPr lang="it-IT" sz="1400" b="1" dirty="0">
              <a:solidFill>
                <a:srgbClr val="FFFF00"/>
              </a:solidFill>
              <a:latin typeface="Arial" charset="0"/>
            </a:endParaRPr>
          </a:p>
        </p:txBody>
      </p:sp>
      <p:pic>
        <p:nvPicPr>
          <p:cNvPr id="254" name="Immagine 253" descr="tab.bmp"/>
          <p:cNvPicPr>
            <a:picLocks noChangeAspect="1"/>
          </p:cNvPicPr>
          <p:nvPr/>
        </p:nvPicPr>
        <p:blipFill>
          <a:blip r:embed="rId2">
            <a:lum bright="4000" contrast="3000"/>
          </a:blip>
          <a:stretch>
            <a:fillRect/>
          </a:stretch>
        </p:blipFill>
        <p:spPr>
          <a:xfrm>
            <a:off x="857224" y="1071546"/>
            <a:ext cx="7496175" cy="5067300"/>
          </a:xfrm>
          <a:prstGeom prst="rect">
            <a:avLst/>
          </a:prstGeom>
          <a:solidFill>
            <a:schemeClr val="tx1">
              <a:lumMod val="95000"/>
              <a:alpha val="37000"/>
            </a:schemeClr>
          </a:solidFill>
          <a:ln w="12700">
            <a:solidFill>
              <a:schemeClr val="tx1"/>
            </a:solidFill>
          </a:ln>
          <a:effectLst>
            <a:outerShdw blurRad="50800" dist="50800" dir="5400000" algn="ctr" rotWithShape="0">
              <a:srgbClr val="00000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FF00"/>
                </a:solidFill>
                <a:latin typeface="Arial" charset="0"/>
              </a:rPr>
              <a:t/>
            </a:r>
            <a:br>
              <a:rPr lang="it-IT" dirty="0" smtClean="0">
                <a:solidFill>
                  <a:srgbClr val="FFFF00"/>
                </a:solidFill>
                <a:latin typeface="Arial" charset="0"/>
              </a:rPr>
            </a:br>
            <a:r>
              <a:rPr lang="it-IT" dirty="0" smtClean="0">
                <a:solidFill>
                  <a:srgbClr val="FFFF00"/>
                </a:solidFill>
                <a:latin typeface="Arial" charset="0"/>
              </a:rPr>
              <a:t>Costo delle licenze</a:t>
            </a:r>
            <a:br>
              <a:rPr lang="it-IT" dirty="0" smtClean="0">
                <a:solidFill>
                  <a:srgbClr val="FFFF00"/>
                </a:solidFill>
                <a:latin typeface="Arial" charset="0"/>
              </a:rPr>
            </a:br>
            <a:endParaRPr lang="it-IT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8675688" y="6583363"/>
            <a:ext cx="4683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400" b="1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it-IT" sz="1400" b="1" dirty="0" smtClean="0">
                <a:solidFill>
                  <a:srgbClr val="FFFF00"/>
                </a:solidFill>
                <a:latin typeface="Arial" charset="0"/>
              </a:rPr>
              <a:t>17</a:t>
            </a:r>
            <a:endParaRPr lang="it-IT" sz="14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96259" name="Object 3"/>
          <p:cNvGraphicFramePr>
            <a:graphicFrameLocks noChangeAspect="1"/>
          </p:cNvGraphicFramePr>
          <p:nvPr/>
        </p:nvGraphicFramePr>
        <p:xfrm>
          <a:off x="785786" y="1752406"/>
          <a:ext cx="7858180" cy="3880703"/>
        </p:xfrm>
        <a:graphic>
          <a:graphicData uri="http://schemas.openxmlformats.org/presentationml/2006/ole">
            <p:oleObj spid="_x0000_s97282" name="Grafico" r:id="rId3" imgW="4686351" imgH="2038522" progId="MSGraph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962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FF00"/>
                </a:solidFill>
                <a:latin typeface="Arial" charset="0"/>
              </a:rPr>
              <a:t>Obiettivi</a:t>
            </a:r>
            <a:endParaRPr lang="it-IT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8820150" y="6583363"/>
            <a:ext cx="323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400" b="1" dirty="0">
                <a:solidFill>
                  <a:srgbClr val="FFFF00"/>
                </a:solidFill>
                <a:latin typeface="Arial" charset="0"/>
              </a:rPr>
              <a:t>1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1645147" y="1000108"/>
            <a:ext cx="700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Analisi e studio della logica e dei metodi di integrazione </a:t>
            </a:r>
          </a:p>
          <a:p>
            <a:r>
              <a:rPr lang="it-IT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dei sistemi commerciali: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1785918" y="3286124"/>
            <a:ext cx="6715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2">
              <a:buFont typeface="Wingdings" pitchFamily="2" charset="2"/>
              <a:buChar char="Ø"/>
            </a:pPr>
            <a:r>
              <a:rPr lang="it-IT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WebSphere</a:t>
            </a:r>
            <a:r>
              <a:rPr lang="it-IT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Information </a:t>
            </a:r>
            <a:r>
              <a:rPr lang="it-IT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Integrator</a:t>
            </a:r>
            <a:r>
              <a:rPr lang="it-IT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Content</a:t>
            </a:r>
            <a:r>
              <a:rPr lang="it-IT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Edition</a:t>
            </a:r>
            <a:endParaRPr lang="it-IT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1785918" y="2143116"/>
            <a:ext cx="6715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2">
              <a:buFont typeface="Wingdings" pitchFamily="2" charset="2"/>
              <a:buChar char="Ø"/>
            </a:pPr>
            <a:r>
              <a:rPr lang="it-IT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Microsoft SQL Server 2005 Integrazione </a:t>
            </a:r>
            <a:r>
              <a:rPr lang="it-IT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Services</a:t>
            </a:r>
            <a:endParaRPr lang="it-IT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1785918" y="2714620"/>
            <a:ext cx="6715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2">
              <a:buFont typeface="Wingdings" pitchFamily="2" charset="2"/>
              <a:buChar char="Ø"/>
            </a:pPr>
            <a:r>
              <a:rPr lang="it-IT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Oracle Data </a:t>
            </a:r>
            <a:r>
              <a:rPr lang="it-IT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Integrator</a:t>
            </a:r>
            <a:endParaRPr lang="it-IT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3428992" y="4714884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2">
              <a:buFont typeface="Wingdings" pitchFamily="2" charset="2"/>
              <a:buChar char="Ø"/>
            </a:pPr>
            <a:r>
              <a:rPr lang="it-IT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MOMIS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1785918" y="5643578"/>
            <a:ext cx="6000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Valutazione tramite il benchmark THALIA </a:t>
            </a:r>
            <a:endParaRPr lang="it-IT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Picture 23" descr="j0293844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28662" y="1071546"/>
            <a:ext cx="649287" cy="54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Picture 23" descr="j0293844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71538" y="5643578"/>
            <a:ext cx="649287" cy="549275"/>
          </a:xfrm>
          <a:prstGeom prst="rect">
            <a:avLst/>
          </a:prstGeom>
          <a:noFill/>
        </p:spPr>
      </p:pic>
      <p:sp>
        <p:nvSpPr>
          <p:cNvPr id="34" name="Freccia circolare a destra 33"/>
          <p:cNvSpPr/>
          <p:nvPr/>
        </p:nvSpPr>
        <p:spPr>
          <a:xfrm>
            <a:off x="142844" y="3714752"/>
            <a:ext cx="928694" cy="2428892"/>
          </a:xfrm>
          <a:prstGeom prst="curvedRightArrow">
            <a:avLst>
              <a:gd name="adj1" fmla="val 25000"/>
              <a:gd name="adj2" fmla="val 50000"/>
              <a:gd name="adj3" fmla="val 448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FF00"/>
              </a:solidFill>
            </a:endParaRPr>
          </a:p>
        </p:txBody>
      </p:sp>
      <p:sp>
        <p:nvSpPr>
          <p:cNvPr id="35" name="Freccia bidirezionale verticale 34"/>
          <p:cNvSpPr/>
          <p:nvPr/>
        </p:nvSpPr>
        <p:spPr>
          <a:xfrm>
            <a:off x="4429124" y="3786190"/>
            <a:ext cx="571504" cy="71438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1" grpId="0"/>
      <p:bldP spid="22" grpId="0"/>
      <p:bldP spid="23" grpId="0"/>
      <p:bldP spid="24" grpId="0"/>
      <p:bldP spid="28" grpId="0"/>
      <p:bldP spid="34" grpId="0" animBg="1"/>
      <p:bldP spid="3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FF00"/>
                </a:solidFill>
                <a:latin typeface="Arial" charset="0"/>
              </a:rPr>
              <a:t>Difficoltà d’installazione</a:t>
            </a:r>
            <a:endParaRPr lang="it-IT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8675688" y="6583363"/>
            <a:ext cx="4683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400" b="1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it-IT" sz="1400" b="1" dirty="0" smtClean="0">
                <a:solidFill>
                  <a:srgbClr val="FFFF00"/>
                </a:solidFill>
                <a:latin typeface="Arial" charset="0"/>
              </a:rPr>
              <a:t>18</a:t>
            </a:r>
            <a:endParaRPr lang="it-IT" sz="14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96261" name="Object 5"/>
          <p:cNvGraphicFramePr>
            <a:graphicFrameLocks noChangeAspect="1"/>
          </p:cNvGraphicFramePr>
          <p:nvPr/>
        </p:nvGraphicFramePr>
        <p:xfrm>
          <a:off x="928662" y="1857364"/>
          <a:ext cx="7260684" cy="3800516"/>
        </p:xfrm>
        <a:graphic>
          <a:graphicData uri="http://schemas.openxmlformats.org/presentationml/2006/ole">
            <p:oleObj spid="_x0000_s96261" name="Grafico" r:id="rId3" imgW="3667125" imgH="1914680" progId="MSGraph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9626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FFFF00"/>
                </a:solidFill>
                <a:latin typeface="Arial" charset="0"/>
              </a:rPr>
              <a:t>Conclusioni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8675688" y="6583363"/>
            <a:ext cx="4683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400" b="1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it-IT" sz="1400" b="1" dirty="0" smtClean="0">
                <a:solidFill>
                  <a:srgbClr val="FFFF00"/>
                </a:solidFill>
                <a:latin typeface="Arial" charset="0"/>
              </a:rPr>
              <a:t>19</a:t>
            </a:r>
            <a:endParaRPr lang="it-IT" sz="1400" b="1" dirty="0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ergamena 1 9"/>
          <p:cNvSpPr/>
          <p:nvPr/>
        </p:nvSpPr>
        <p:spPr>
          <a:xfrm>
            <a:off x="4286248" y="2285992"/>
            <a:ext cx="1285884" cy="128588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Disco magnetico 7"/>
          <p:cNvSpPr/>
          <p:nvPr/>
        </p:nvSpPr>
        <p:spPr>
          <a:xfrm>
            <a:off x="3428992" y="1857364"/>
            <a:ext cx="928694" cy="135732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FF00"/>
                </a:solidFill>
                <a:latin typeface="Arial" charset="0"/>
              </a:rPr>
              <a:t>Data </a:t>
            </a:r>
            <a:r>
              <a:rPr lang="it-IT" dirty="0" err="1" smtClean="0">
                <a:solidFill>
                  <a:srgbClr val="FFFF00"/>
                </a:solidFill>
                <a:latin typeface="Arial" charset="0"/>
              </a:rPr>
              <a:t>Integration</a:t>
            </a:r>
            <a:r>
              <a:rPr lang="it-IT" dirty="0" smtClean="0">
                <a:solidFill>
                  <a:srgbClr val="FFFF00"/>
                </a:solidFill>
                <a:latin typeface="Arial" charset="0"/>
              </a:rPr>
              <a:t> System</a:t>
            </a:r>
            <a:endParaRPr lang="it-IT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8675688" y="6583363"/>
            <a:ext cx="4683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400" b="1" dirty="0" smtClean="0">
                <a:solidFill>
                  <a:srgbClr val="FFFF00"/>
                </a:solidFill>
                <a:latin typeface="Arial" charset="0"/>
              </a:rPr>
              <a:t>   2</a:t>
            </a:r>
            <a:endParaRPr lang="it-IT" sz="14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3571868" y="235743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DB</a:t>
            </a:r>
            <a:endParaRPr lang="it-IT" b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572000" y="278605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XML</a:t>
            </a:r>
            <a:endParaRPr lang="it-IT" b="1" dirty="0"/>
          </a:p>
        </p:txBody>
      </p:sp>
      <p:sp>
        <p:nvSpPr>
          <p:cNvPr id="14" name="Memoria interna 13"/>
          <p:cNvSpPr/>
          <p:nvPr/>
        </p:nvSpPr>
        <p:spPr>
          <a:xfrm>
            <a:off x="3143240" y="5357826"/>
            <a:ext cx="714380" cy="928694"/>
          </a:xfrm>
          <a:prstGeom prst="flowChartInternalStorage">
            <a:avLst/>
          </a:prstGeom>
          <a:solidFill>
            <a:schemeClr val="accent1">
              <a:alpha val="85000"/>
            </a:schemeClr>
          </a:solidFill>
          <a:ln cap="rnd"/>
          <a:effectLst>
            <a:outerShdw blurRad="50800" dist="50800" dir="5400000" sx="105000" sy="105000" algn="ctr" rotWithShape="0">
              <a:srgbClr val="000000">
                <a:alpha val="6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Disco magnetico 14"/>
          <p:cNvSpPr/>
          <p:nvPr/>
        </p:nvSpPr>
        <p:spPr>
          <a:xfrm>
            <a:off x="5072066" y="5429264"/>
            <a:ext cx="714380" cy="92869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Disco magnetico 15"/>
          <p:cNvSpPr/>
          <p:nvPr/>
        </p:nvSpPr>
        <p:spPr>
          <a:xfrm>
            <a:off x="5429256" y="5572140"/>
            <a:ext cx="785818" cy="107154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1285852" y="5357826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DB virtuale</a:t>
            </a:r>
            <a:endParaRPr lang="it-IT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6500826" y="5715016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DB materializzato</a:t>
            </a:r>
            <a:endParaRPr lang="it-IT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" name="Diagramma 18"/>
          <p:cNvGraphicFramePr/>
          <p:nvPr/>
        </p:nvGraphicFramePr>
        <p:xfrm>
          <a:off x="1643042" y="114298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Freccia in giù 20"/>
          <p:cNvSpPr/>
          <p:nvPr/>
        </p:nvSpPr>
        <p:spPr>
          <a:xfrm rot="20134011">
            <a:off x="4913367" y="4470824"/>
            <a:ext cx="635000" cy="406400"/>
          </a:xfrm>
          <a:prstGeom prst="down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Freccia curva 21"/>
          <p:cNvSpPr/>
          <p:nvPr/>
        </p:nvSpPr>
        <p:spPr>
          <a:xfrm>
            <a:off x="1071538" y="1357298"/>
            <a:ext cx="1714512" cy="92869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571472" y="2571744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it-IT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Dati strutturati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571472" y="3000372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it-IT" dirty="0" smtClean="0">
                <a:solidFill>
                  <a:srgbClr val="FFFF00"/>
                </a:solidFill>
              </a:rPr>
              <a:t> Dati semi-strutturati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13" grpId="0"/>
      <p:bldP spid="12" grpId="0"/>
      <p:bldP spid="14" grpId="0" animBg="1"/>
      <p:bldP spid="15" grpId="0" animBg="1"/>
      <p:bldP spid="16" grpId="0" animBg="1"/>
      <p:bldP spid="17" grpId="0"/>
      <p:bldP spid="18" grpId="0"/>
      <p:bldGraphic spid="19" grpId="0">
        <p:bldAsOne/>
      </p:bldGraphic>
      <p:bldP spid="22" grpId="0" animBg="1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e 26"/>
          <p:cNvSpPr/>
          <p:nvPr/>
        </p:nvSpPr>
        <p:spPr>
          <a:xfrm>
            <a:off x="1500166" y="4357694"/>
            <a:ext cx="6715172" cy="1500198"/>
          </a:xfrm>
          <a:prstGeom prst="ellipse">
            <a:avLst/>
          </a:prstGeom>
          <a:solidFill>
            <a:schemeClr val="accent1">
              <a:alpha val="39000"/>
            </a:schemeClr>
          </a:solidFill>
          <a:ln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FF00"/>
              </a:solidFill>
            </a:endParaRPr>
          </a:p>
        </p:txBody>
      </p:sp>
      <p:sp>
        <p:nvSpPr>
          <p:cNvPr id="26" name="Ovale 25"/>
          <p:cNvSpPr/>
          <p:nvPr/>
        </p:nvSpPr>
        <p:spPr>
          <a:xfrm>
            <a:off x="1428760" y="2143116"/>
            <a:ext cx="6715172" cy="1500198"/>
          </a:xfrm>
          <a:prstGeom prst="ellipse">
            <a:avLst/>
          </a:prstGeom>
          <a:solidFill>
            <a:schemeClr val="accent1">
              <a:alpha val="39000"/>
            </a:schemeClr>
          </a:solidFill>
          <a:ln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FF00"/>
              </a:solidFill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FF00"/>
                </a:solidFill>
                <a:latin typeface="Arial" charset="0"/>
              </a:rPr>
              <a:t>Classificazione dei sistemi</a:t>
            </a:r>
            <a:endParaRPr lang="it-IT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8820150" y="6583363"/>
            <a:ext cx="323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400" b="1" dirty="0" smtClean="0">
                <a:solidFill>
                  <a:srgbClr val="FFFF00"/>
                </a:solidFill>
                <a:latin typeface="Arial" charset="0"/>
              </a:rPr>
              <a:t>3</a:t>
            </a:r>
            <a:endParaRPr lang="it-IT" sz="14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1500166" y="4714884"/>
            <a:ext cx="6715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2">
              <a:buFont typeface="Wingdings" pitchFamily="2" charset="2"/>
              <a:buChar char="Ø"/>
            </a:pPr>
            <a:r>
              <a:rPr lang="it-IT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WebSphere</a:t>
            </a:r>
            <a:r>
              <a:rPr lang="it-IT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Information </a:t>
            </a:r>
            <a:r>
              <a:rPr lang="it-IT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Integrator</a:t>
            </a:r>
            <a:r>
              <a:rPr lang="it-IT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Content</a:t>
            </a:r>
            <a:r>
              <a:rPr lang="it-IT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Edition</a:t>
            </a:r>
            <a:endParaRPr lang="it-IT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1500198" y="2428868"/>
            <a:ext cx="6715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2">
              <a:buFont typeface="Wingdings" pitchFamily="2" charset="2"/>
              <a:buChar char="Ø"/>
            </a:pPr>
            <a:r>
              <a:rPr lang="it-IT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Microsoft SQL Server 2005 Integrazione </a:t>
            </a:r>
            <a:r>
              <a:rPr lang="it-IT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Services</a:t>
            </a:r>
            <a:endParaRPr lang="it-IT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1500198" y="3000372"/>
            <a:ext cx="6715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2">
              <a:buFont typeface="Wingdings" pitchFamily="2" charset="2"/>
              <a:buChar char="Ø"/>
            </a:pPr>
            <a:r>
              <a:rPr lang="it-IT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Oracle Data </a:t>
            </a:r>
            <a:r>
              <a:rPr lang="it-IT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Integrator</a:t>
            </a:r>
            <a:endParaRPr lang="it-IT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1500166" y="5214950"/>
            <a:ext cx="6715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2">
              <a:buFont typeface="Wingdings" pitchFamily="2" charset="2"/>
              <a:buChar char="Ø"/>
            </a:pPr>
            <a:r>
              <a:rPr lang="it-IT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MOMIS</a:t>
            </a:r>
          </a:p>
        </p:txBody>
      </p:sp>
      <p:sp>
        <p:nvSpPr>
          <p:cNvPr id="29" name="CasellaDiTesto 28"/>
          <p:cNvSpPr txBox="1"/>
          <p:nvPr/>
        </p:nvSpPr>
        <p:spPr>
          <a:xfrm>
            <a:off x="0" y="1714488"/>
            <a:ext cx="2143108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Arial" pitchFamily="34" charset="0"/>
                <a:cs typeface="Arial" pitchFamily="34" charset="0"/>
              </a:rPr>
              <a:t>ETL (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Extract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Transform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Load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it-IT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6858016" y="5786454"/>
            <a:ext cx="1643074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Aprroccio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virtuale</a:t>
            </a:r>
            <a:endParaRPr lang="it-IT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6" grpId="0" animBg="1"/>
      <p:bldP spid="21" grpId="0"/>
      <p:bldP spid="22" grpId="0"/>
      <p:bldP spid="23" grpId="0"/>
      <p:bldP spid="24" grpId="0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FF00"/>
                </a:solidFill>
                <a:latin typeface="Arial" charset="0"/>
              </a:rPr>
              <a:t>Benchmark THALIA</a:t>
            </a:r>
            <a:endParaRPr lang="it-IT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8675688" y="6583363"/>
            <a:ext cx="4683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400" dirty="0" smtClean="0">
                <a:solidFill>
                  <a:srgbClr val="FFFF00"/>
                </a:solidFill>
                <a:latin typeface="Arial" charset="0"/>
              </a:rPr>
              <a:t>   </a:t>
            </a:r>
            <a:r>
              <a:rPr lang="it-IT" sz="1400" b="1" dirty="0" smtClean="0">
                <a:solidFill>
                  <a:srgbClr val="FFFF00"/>
                </a:solidFill>
                <a:latin typeface="Arial" charset="0"/>
              </a:rPr>
              <a:t>4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000100" y="3786190"/>
            <a:ext cx="628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Set di 12 </a:t>
            </a:r>
            <a:r>
              <a:rPr lang="it-IT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query</a:t>
            </a:r>
            <a:r>
              <a:rPr lang="it-IT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con l’obiettivo di testare eterogeneità: </a:t>
            </a:r>
            <a:endParaRPr lang="it-IT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000100" y="1928802"/>
            <a:ext cx="7358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Raccolta </a:t>
            </a:r>
            <a:r>
              <a:rPr lang="it-IT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 25 fonti di dati </a:t>
            </a:r>
            <a:r>
              <a:rPr lang="it-IT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diverse (file </a:t>
            </a:r>
            <a:r>
              <a:rPr lang="it-IT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XML) che rappresentano i cataloghi dei corsi di diverse università </a:t>
            </a:r>
            <a:r>
              <a:rPr lang="it-IT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mondiali</a:t>
            </a:r>
            <a:endParaRPr lang="it-IT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onnettore 10"/>
          <p:cNvSpPr/>
          <p:nvPr/>
        </p:nvSpPr>
        <p:spPr>
          <a:xfrm>
            <a:off x="607191" y="2014130"/>
            <a:ext cx="285752" cy="20836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FF00"/>
              </a:solidFill>
            </a:endParaRPr>
          </a:p>
        </p:txBody>
      </p:sp>
      <p:sp>
        <p:nvSpPr>
          <p:cNvPr id="13" name="Connettore 12"/>
          <p:cNvSpPr/>
          <p:nvPr/>
        </p:nvSpPr>
        <p:spPr>
          <a:xfrm>
            <a:off x="607191" y="3857628"/>
            <a:ext cx="285752" cy="20836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FF00"/>
              </a:solidFill>
            </a:endParaRPr>
          </a:p>
        </p:txBody>
      </p:sp>
      <p:sp>
        <p:nvSpPr>
          <p:cNvPr id="15" name="Freccia in giù 14"/>
          <p:cNvSpPr/>
          <p:nvPr/>
        </p:nvSpPr>
        <p:spPr>
          <a:xfrm rot="1947374">
            <a:off x="2718636" y="4389018"/>
            <a:ext cx="428628" cy="1071570"/>
          </a:xfrm>
          <a:prstGeom prst="downArrow">
            <a:avLst>
              <a:gd name="adj1" fmla="val 50000"/>
              <a:gd name="adj2" fmla="val 680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FF00"/>
              </a:solidFill>
            </a:endParaRPr>
          </a:p>
        </p:txBody>
      </p:sp>
      <p:sp>
        <p:nvSpPr>
          <p:cNvPr id="17" name="Freccia in giù 16"/>
          <p:cNvSpPr/>
          <p:nvPr/>
        </p:nvSpPr>
        <p:spPr>
          <a:xfrm rot="19644163">
            <a:off x="5219793" y="4388754"/>
            <a:ext cx="428628" cy="1071570"/>
          </a:xfrm>
          <a:prstGeom prst="downArrow">
            <a:avLst>
              <a:gd name="adj1" fmla="val 50000"/>
              <a:gd name="adj2" fmla="val 680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FF00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1893075" y="5500702"/>
            <a:ext cx="17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Sintattiche</a:t>
            </a:r>
            <a:endParaRPr lang="it-IT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5250661" y="5500702"/>
            <a:ext cx="17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Semantiche</a:t>
            </a:r>
            <a:endParaRPr lang="it-IT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 animBg="1"/>
      <p:bldP spid="13" grpId="0" animBg="1"/>
      <p:bldP spid="15" grpId="0" animBg="1"/>
      <p:bldP spid="17" grpId="0" animBg="1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FF00"/>
                </a:solidFill>
                <a:latin typeface="Arial" charset="0"/>
              </a:rPr>
              <a:t>Benchmark THALIA</a:t>
            </a:r>
            <a:endParaRPr lang="it-IT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8675688" y="6583363"/>
            <a:ext cx="4683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400" dirty="0" smtClean="0">
                <a:solidFill>
                  <a:srgbClr val="FCCB0F"/>
                </a:solidFill>
                <a:latin typeface="Arial" charset="0"/>
              </a:rPr>
              <a:t>   </a:t>
            </a:r>
            <a:r>
              <a:rPr lang="it-IT" sz="1400" b="1" dirty="0" smtClean="0">
                <a:solidFill>
                  <a:srgbClr val="FFFF00"/>
                </a:solidFill>
                <a:latin typeface="Arial" charset="0"/>
              </a:rPr>
              <a:t>5</a:t>
            </a:r>
            <a:endParaRPr lang="it-IT" sz="1400" b="1" dirty="0">
              <a:solidFill>
                <a:srgbClr val="FFFF00"/>
              </a:solidFill>
              <a:latin typeface="Arial" charset="0"/>
            </a:endParaRPr>
          </a:p>
        </p:txBody>
      </p:sp>
      <p:graphicFrame>
        <p:nvGraphicFramePr>
          <p:cNvPr id="7" name="Diagramma 6"/>
          <p:cNvGraphicFramePr/>
          <p:nvPr/>
        </p:nvGraphicFramePr>
        <p:xfrm>
          <a:off x="500034" y="1428736"/>
          <a:ext cx="507209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857224" y="5572140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12 </a:t>
            </a:r>
            <a:r>
              <a:rPr lang="it-IT" sz="2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query</a:t>
            </a:r>
            <a:endParaRPr lang="it-IT" sz="2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5643570" y="1071546"/>
            <a:ext cx="13724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2000" i="1" dirty="0">
                <a:latin typeface="Arial" pitchFamily="34" charset="0"/>
                <a:cs typeface="Arial" pitchFamily="34" charset="0"/>
              </a:rPr>
              <a:t>Sinonimi</a:t>
            </a:r>
            <a:endParaRPr lang="it-IT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5643570" y="1500174"/>
            <a:ext cx="24978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2000" i="1" dirty="0">
                <a:latin typeface="Arial" pitchFamily="34" charset="0"/>
                <a:cs typeface="Arial" pitchFamily="34" charset="0"/>
              </a:rPr>
              <a:t>Semplice </a:t>
            </a:r>
            <a:r>
              <a:rPr lang="it-IT" sz="2000" i="1" dirty="0" err="1">
                <a:latin typeface="Arial" pitchFamily="34" charset="0"/>
                <a:cs typeface="Arial" pitchFamily="34" charset="0"/>
              </a:rPr>
              <a:t>mapping</a:t>
            </a:r>
            <a:endParaRPr lang="it-IT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5643570" y="2000240"/>
            <a:ext cx="16411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2000" i="1" dirty="0">
                <a:latin typeface="Arial" pitchFamily="34" charset="0"/>
                <a:cs typeface="Arial" pitchFamily="34" charset="0"/>
              </a:rPr>
              <a:t>Tipi unione</a:t>
            </a:r>
            <a:endParaRPr lang="it-IT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5643570" y="2500306"/>
            <a:ext cx="26677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2000" i="1" dirty="0" err="1">
                <a:latin typeface="Arial" pitchFamily="34" charset="0"/>
                <a:cs typeface="Arial" pitchFamily="34" charset="0"/>
              </a:rPr>
              <a:t>Mapping</a:t>
            </a:r>
            <a:r>
              <a:rPr lang="it-IT" sz="2000" i="1" dirty="0">
                <a:latin typeface="Arial" pitchFamily="34" charset="0"/>
                <a:cs typeface="Arial" pitchFamily="34" charset="0"/>
              </a:rPr>
              <a:t> complesso</a:t>
            </a:r>
            <a:endParaRPr lang="it-IT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5643570" y="3000372"/>
            <a:ext cx="28680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2000" i="1" dirty="0" err="1">
                <a:latin typeface="Arial" pitchFamily="34" charset="0"/>
                <a:cs typeface="Arial" pitchFamily="34" charset="0"/>
              </a:rPr>
              <a:t>Language</a:t>
            </a:r>
            <a:r>
              <a:rPr lang="it-IT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i="1" dirty="0" err="1">
                <a:latin typeface="Arial" pitchFamily="34" charset="0"/>
                <a:cs typeface="Arial" pitchFamily="34" charset="0"/>
              </a:rPr>
              <a:t>Expression</a:t>
            </a:r>
            <a:endParaRPr lang="it-IT" sz="2000" dirty="0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15" name="Parentesi graffa aperta 14"/>
          <p:cNvSpPr/>
          <p:nvPr/>
        </p:nvSpPr>
        <p:spPr>
          <a:xfrm>
            <a:off x="5072066" y="1000108"/>
            <a:ext cx="642942" cy="2643206"/>
          </a:xfrm>
          <a:prstGeom prst="leftBrace">
            <a:avLst>
              <a:gd name="adj1" fmla="val 26361"/>
              <a:gd name="adj2" fmla="val 41717"/>
            </a:avLst>
          </a:prstGeom>
          <a:ln w="698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9" grpId="0"/>
      <p:bldP spid="10" grpId="0"/>
      <p:bldP spid="11" grpId="0"/>
      <p:bldP spid="12" grpId="0"/>
      <p:bldP spid="13" grpId="0"/>
      <p:bldP spid="14" grpId="0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FF00"/>
                </a:solidFill>
                <a:latin typeface="Arial" charset="0"/>
              </a:rPr>
              <a:t>Benchmark THALIA</a:t>
            </a:r>
            <a:endParaRPr lang="it-IT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8675688" y="6583363"/>
            <a:ext cx="4683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400" dirty="0" smtClean="0">
                <a:solidFill>
                  <a:srgbClr val="FCCB0F"/>
                </a:solidFill>
                <a:latin typeface="Arial" charset="0"/>
              </a:rPr>
              <a:t>   </a:t>
            </a:r>
            <a:r>
              <a:rPr lang="it-IT" sz="1400" b="1" dirty="0" smtClean="0">
                <a:solidFill>
                  <a:srgbClr val="FFFF00"/>
                </a:solidFill>
                <a:latin typeface="Arial" charset="0"/>
              </a:rPr>
              <a:t>5</a:t>
            </a:r>
            <a:endParaRPr lang="it-IT" sz="1400" b="1" dirty="0">
              <a:solidFill>
                <a:srgbClr val="FFFF00"/>
              </a:solidFill>
              <a:latin typeface="Arial" charset="0"/>
            </a:endParaRPr>
          </a:p>
        </p:txBody>
      </p:sp>
      <p:graphicFrame>
        <p:nvGraphicFramePr>
          <p:cNvPr id="7" name="Diagramma 6"/>
          <p:cNvGraphicFramePr/>
          <p:nvPr/>
        </p:nvGraphicFramePr>
        <p:xfrm>
          <a:off x="500034" y="1428736"/>
          <a:ext cx="507209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857224" y="5572140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12 </a:t>
            </a:r>
            <a:r>
              <a:rPr lang="it-IT" sz="2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query</a:t>
            </a:r>
            <a:endParaRPr lang="it-IT" sz="2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5643570" y="2143116"/>
            <a:ext cx="15633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2000" i="1" dirty="0">
                <a:latin typeface="Arial" pitchFamily="34" charset="0"/>
                <a:cs typeface="Arial" pitchFamily="34" charset="0"/>
              </a:rPr>
              <a:t>Valori</a:t>
            </a:r>
            <a:r>
              <a:rPr lang="it-IT" sz="2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i="1" dirty="0">
                <a:latin typeface="Arial" pitchFamily="34" charset="0"/>
                <a:cs typeface="Arial" pitchFamily="34" charset="0"/>
              </a:rPr>
              <a:t>nulli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5643570" y="2786058"/>
            <a:ext cx="20681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2000" i="1" dirty="0">
                <a:latin typeface="Arial" pitchFamily="34" charset="0"/>
                <a:cs typeface="Arial" pitchFamily="34" charset="0"/>
              </a:rPr>
              <a:t>Attributi virtuali</a:t>
            </a:r>
            <a:endParaRPr lang="it-IT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5643570" y="3571876"/>
            <a:ext cx="32656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2000" i="1" dirty="0" smtClean="0">
                <a:latin typeface="Arial" pitchFamily="34" charset="0"/>
                <a:cs typeface="Arial" pitchFamily="34" charset="0"/>
              </a:rPr>
              <a:t>Incompatibilità semantica</a:t>
            </a:r>
            <a:endParaRPr lang="it-IT" sz="2000" dirty="0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15" name="Parentesi graffa aperta 14"/>
          <p:cNvSpPr/>
          <p:nvPr/>
        </p:nvSpPr>
        <p:spPr>
          <a:xfrm>
            <a:off x="5072066" y="1928802"/>
            <a:ext cx="642942" cy="2286016"/>
          </a:xfrm>
          <a:prstGeom prst="leftBrace">
            <a:avLst>
              <a:gd name="adj1" fmla="val 26361"/>
              <a:gd name="adj2" fmla="val 46102"/>
            </a:avLst>
          </a:prstGeom>
          <a:ln w="698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FF00"/>
                </a:solidFill>
                <a:latin typeface="Arial" charset="0"/>
              </a:rPr>
              <a:t>Benchmark THALIA</a:t>
            </a:r>
            <a:endParaRPr lang="it-IT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8675688" y="6583363"/>
            <a:ext cx="4683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400" b="1" dirty="0" smtClean="0">
                <a:solidFill>
                  <a:srgbClr val="FFFF00"/>
                </a:solidFill>
                <a:latin typeface="Arial" charset="0"/>
              </a:rPr>
              <a:t>   5</a:t>
            </a:r>
            <a:endParaRPr lang="it-IT" sz="1400" b="1" dirty="0">
              <a:solidFill>
                <a:srgbClr val="FFFF00"/>
              </a:solidFill>
              <a:latin typeface="Arial" charset="0"/>
            </a:endParaRPr>
          </a:p>
        </p:txBody>
      </p:sp>
      <p:graphicFrame>
        <p:nvGraphicFramePr>
          <p:cNvPr id="7" name="Diagramma 6"/>
          <p:cNvGraphicFramePr/>
          <p:nvPr/>
        </p:nvGraphicFramePr>
        <p:xfrm>
          <a:off x="500034" y="1428736"/>
          <a:ext cx="507209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857224" y="5572140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12 </a:t>
            </a:r>
            <a:r>
              <a:rPr lang="it-IT" sz="2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query</a:t>
            </a:r>
            <a:endParaRPr lang="it-IT" sz="2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5572132" y="3000372"/>
            <a:ext cx="25074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2000" i="1" dirty="0">
                <a:latin typeface="Arial" pitchFamily="34" charset="0"/>
                <a:cs typeface="Arial" pitchFamily="34" charset="0"/>
              </a:rPr>
              <a:t>Stesso attributo in </a:t>
            </a:r>
            <a:endParaRPr lang="it-IT" sz="2000" i="1" dirty="0" smtClean="0">
              <a:latin typeface="Arial" pitchFamily="34" charset="0"/>
              <a:cs typeface="Arial" pitchFamily="34" charset="0"/>
            </a:endParaRPr>
          </a:p>
          <a:p>
            <a:r>
              <a:rPr lang="it-IT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i="1" dirty="0" smtClean="0">
                <a:latin typeface="Arial" pitchFamily="34" charset="0"/>
                <a:cs typeface="Arial" pitchFamily="34" charset="0"/>
              </a:rPr>
              <a:t>  strutture </a:t>
            </a:r>
            <a:r>
              <a:rPr lang="it-IT" sz="2000" i="1" dirty="0">
                <a:latin typeface="Arial" pitchFamily="34" charset="0"/>
                <a:cs typeface="Arial" pitchFamily="34" charset="0"/>
              </a:rPr>
              <a:t>differenti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5572132" y="4000504"/>
            <a:ext cx="33860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2000" i="1" dirty="0">
                <a:latin typeface="Arial" pitchFamily="34" charset="0"/>
                <a:cs typeface="Arial" pitchFamily="34" charset="0"/>
              </a:rPr>
              <a:t>Trattamento di set di valori</a:t>
            </a:r>
            <a:endParaRPr lang="it-IT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5572132" y="4643446"/>
            <a:ext cx="32496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2000" i="1" dirty="0">
                <a:latin typeface="Arial" pitchFamily="34" charset="0"/>
                <a:cs typeface="Arial" pitchFamily="34" charset="0"/>
              </a:rPr>
              <a:t>Il nome dell’attributo non </a:t>
            </a:r>
            <a:endParaRPr lang="it-IT" sz="2000" i="1" dirty="0" smtClean="0">
              <a:latin typeface="Arial" pitchFamily="34" charset="0"/>
              <a:cs typeface="Arial" pitchFamily="34" charset="0"/>
            </a:endParaRPr>
          </a:p>
          <a:p>
            <a:r>
              <a:rPr lang="it-IT" sz="2000" i="1" dirty="0" smtClean="0">
                <a:latin typeface="Arial" pitchFamily="34" charset="0"/>
                <a:cs typeface="Arial" pitchFamily="34" charset="0"/>
              </a:rPr>
              <a:t>   ne </a:t>
            </a:r>
            <a:r>
              <a:rPr lang="it-IT" sz="2000" i="1" dirty="0">
                <a:latin typeface="Arial" pitchFamily="34" charset="0"/>
                <a:cs typeface="Arial" pitchFamily="34" charset="0"/>
              </a:rPr>
              <a:t>descrive la semantica</a:t>
            </a:r>
            <a:endParaRPr lang="it-IT" sz="2000" dirty="0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15" name="Parentesi graffa aperta 14"/>
          <p:cNvSpPr/>
          <p:nvPr/>
        </p:nvSpPr>
        <p:spPr>
          <a:xfrm>
            <a:off x="5000628" y="2857496"/>
            <a:ext cx="642942" cy="3571900"/>
          </a:xfrm>
          <a:prstGeom prst="leftBrace">
            <a:avLst>
              <a:gd name="adj1" fmla="val 26361"/>
              <a:gd name="adj2" fmla="val 46102"/>
            </a:avLst>
          </a:prstGeom>
          <a:ln w="698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5572132" y="5643578"/>
            <a:ext cx="31951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2000" i="1" dirty="0">
                <a:latin typeface="Arial" pitchFamily="34" charset="0"/>
                <a:cs typeface="Arial" pitchFamily="34" charset="0"/>
              </a:rPr>
              <a:t>Composizione di attributi</a:t>
            </a:r>
            <a:endParaRPr lang="it-IT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5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FF00"/>
                </a:solidFill>
                <a:latin typeface="Arial" charset="0"/>
              </a:rPr>
              <a:t>Microsoft </a:t>
            </a:r>
            <a:r>
              <a:rPr lang="it-IT" dirty="0" err="1" smtClean="0">
                <a:solidFill>
                  <a:srgbClr val="FFFF00"/>
                </a:solidFill>
                <a:latin typeface="Arial" charset="0"/>
              </a:rPr>
              <a:t>Integration</a:t>
            </a:r>
            <a:r>
              <a:rPr lang="it-IT" dirty="0" smtClean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it-IT" dirty="0" err="1" smtClean="0">
                <a:solidFill>
                  <a:srgbClr val="FFFF00"/>
                </a:solidFill>
                <a:latin typeface="Arial" charset="0"/>
              </a:rPr>
              <a:t>Services</a:t>
            </a:r>
            <a:endParaRPr lang="it-IT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8675688" y="6583363"/>
            <a:ext cx="4683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400" dirty="0" smtClean="0">
                <a:solidFill>
                  <a:srgbClr val="FCCB0F"/>
                </a:solidFill>
                <a:latin typeface="Arial" charset="0"/>
              </a:rPr>
              <a:t>   </a:t>
            </a:r>
            <a:r>
              <a:rPr lang="it-IT" sz="1400" b="1" dirty="0" smtClean="0">
                <a:solidFill>
                  <a:srgbClr val="FFFF00"/>
                </a:solidFill>
                <a:latin typeface="Arial" charset="0"/>
              </a:rPr>
              <a:t>6</a:t>
            </a:r>
            <a:endParaRPr lang="it-IT" sz="1400" b="1" dirty="0">
              <a:solidFill>
                <a:srgbClr val="FFFF00"/>
              </a:solidFill>
              <a:latin typeface="Arial" charset="0"/>
            </a:endParaRPr>
          </a:p>
        </p:txBody>
      </p:sp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000108"/>
            <a:ext cx="6786610" cy="571005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5" name="Ovale 4"/>
          <p:cNvSpPr/>
          <p:nvPr/>
        </p:nvSpPr>
        <p:spPr>
          <a:xfrm>
            <a:off x="1142976" y="3214686"/>
            <a:ext cx="1714512" cy="1357322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2428860" y="1571612"/>
            <a:ext cx="4143404" cy="2571768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3643306" y="4071942"/>
            <a:ext cx="4143404" cy="2571768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</p:bldLst>
  </p:timing>
</p:sld>
</file>

<file path=ppt/theme/theme1.xml><?xml version="1.0" encoding="utf-8"?>
<a:theme xmlns:a="http://schemas.openxmlformats.org/drawingml/2006/main" name="Oceano">
  <a:themeElements>
    <a:clrScheme name="Oceano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o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o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o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o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o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o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o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o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o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2290</TotalTime>
  <Words>598</Words>
  <Application>Microsoft Office PowerPoint</Application>
  <PresentationFormat>Presentazione su schermo (4:3)</PresentationFormat>
  <Paragraphs>191</Paragraphs>
  <Slides>21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3" baseType="lpstr">
      <vt:lpstr>Oceano</vt:lpstr>
      <vt:lpstr>Grafico</vt:lpstr>
      <vt:lpstr>Diapositiva 1</vt:lpstr>
      <vt:lpstr>Obiettivi</vt:lpstr>
      <vt:lpstr>Data Integration System</vt:lpstr>
      <vt:lpstr>Classificazione dei sistemi</vt:lpstr>
      <vt:lpstr>Benchmark THALIA</vt:lpstr>
      <vt:lpstr>Benchmark THALIA</vt:lpstr>
      <vt:lpstr>Benchmark THALIA</vt:lpstr>
      <vt:lpstr>Benchmark THALIA</vt:lpstr>
      <vt:lpstr>Microsoft Integration Services</vt:lpstr>
      <vt:lpstr>IBM Information Integrator</vt:lpstr>
      <vt:lpstr>Oracle Data Integrator</vt:lpstr>
      <vt:lpstr>MOMIS</vt:lpstr>
      <vt:lpstr>Confronto tra i sistemi</vt:lpstr>
      <vt:lpstr>Osservazioni sul confronto</vt:lpstr>
      <vt:lpstr>Trasformazioni sui dati</vt:lpstr>
      <vt:lpstr>Trasformazioni sui dati</vt:lpstr>
      <vt:lpstr>Implementazione benchmark THALIA</vt:lpstr>
      <vt:lpstr>Risultati benchmark THALIA</vt:lpstr>
      <vt:lpstr> Costo delle licenze </vt:lpstr>
      <vt:lpstr>Difficoltà d’installazione</vt:lpstr>
      <vt:lpstr>Conclusioni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Signage</dc:title>
  <dc:creator>Dani</dc:creator>
  <cp:lastModifiedBy> </cp:lastModifiedBy>
  <cp:revision>87</cp:revision>
  <dcterms:created xsi:type="dcterms:W3CDTF">2008-01-31T09:11:29Z</dcterms:created>
  <dcterms:modified xsi:type="dcterms:W3CDTF">2008-04-16T08:32:10Z</dcterms:modified>
</cp:coreProperties>
</file>