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90" r:id="rId4"/>
    <p:sldId id="296" r:id="rId5"/>
    <p:sldId id="295" r:id="rId6"/>
    <p:sldId id="297" r:id="rId7"/>
    <p:sldId id="292" r:id="rId8"/>
    <p:sldId id="294" r:id="rId9"/>
    <p:sldId id="300" r:id="rId10"/>
    <p:sldId id="288" r:id="rId11"/>
    <p:sldId id="293" r:id="rId12"/>
    <p:sldId id="305" r:id="rId13"/>
    <p:sldId id="306" r:id="rId14"/>
    <p:sldId id="307" r:id="rId15"/>
    <p:sldId id="286" r:id="rId16"/>
    <p:sldId id="299" r:id="rId17"/>
    <p:sldId id="298" r:id="rId18"/>
    <p:sldId id="304" r:id="rId19"/>
    <p:sldId id="308" r:id="rId20"/>
    <p:sldId id="302" r:id="rId21"/>
    <p:sldId id="301" r:id="rId22"/>
    <p:sldId id="287" r:id="rId23"/>
    <p:sldId id="303" r:id="rId24"/>
  </p:sldIdLst>
  <p:sldSz cx="9144000" cy="6858000" type="screen4x3"/>
  <p:notesSz cx="6858000" cy="9144000"/>
  <p:embeddedFontLst>
    <p:embeddedFont>
      <p:font typeface="Segoe UI Black" panose="020B0A02040204020203" pitchFamily="3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Slab" pitchFamily="2" charset="0"/>
      <p:regular r:id="rId33"/>
      <p:bold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FF"/>
    <a:srgbClr val="ECC2F4"/>
    <a:srgbClr val="B4EABD"/>
    <a:srgbClr val="0091EA"/>
    <a:srgbClr val="3A81BA"/>
    <a:srgbClr val="3B74BC"/>
    <a:srgbClr val="417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92AB5A-FFD3-4EA3-B8CE-331D2626562B}">
  <a:tblStyle styleId="{6392AB5A-FFD3-4EA3-B8CE-331D262656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0364" autoAdjust="0"/>
  </p:normalViewPr>
  <p:slideViewPr>
    <p:cSldViewPr snapToGrid="0">
      <p:cViewPr varScale="1">
        <p:scale>
          <a:sx n="73" d="100"/>
          <a:sy n="73" d="100"/>
        </p:scale>
        <p:origin x="1296" y="96"/>
      </p:cViewPr>
      <p:guideLst/>
    </p:cSldViewPr>
  </p:slideViewPr>
  <p:outlineViewPr>
    <p:cViewPr>
      <p:scale>
        <a:sx n="33" d="100"/>
        <a:sy n="33" d="100"/>
      </p:scale>
      <p:origin x="0" y="-4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20.xml"/><Relationship Id="rId1" Type="http://schemas.openxmlformats.org/officeDocument/2006/relationships/slide" Target="../slides/slide18.xml"/><Relationship Id="rId5" Type="http://schemas.openxmlformats.org/officeDocument/2006/relationships/slide" Target="../slides/slide19.xml"/><Relationship Id="rId4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19946-82B6-4EAF-B77E-BC22434D4F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82FC3D-7053-46A6-A9FC-506F69C6D776}">
      <dgm:prSet phldrT="[Testo]"/>
      <dgm:spPr/>
      <dgm:t>
        <a:bodyPr/>
        <a:lstStyle/>
        <a:p>
          <a:r>
            <a:rPr lang="it-IT" dirty="0" smtClean="0"/>
            <a:t>Registro Condiviso</a:t>
          </a:r>
          <a:endParaRPr lang="it-IT" dirty="0"/>
        </a:p>
      </dgm:t>
    </dgm:pt>
    <dgm:pt modelId="{22B0E05F-4DE8-4940-8782-925E9D8298DE}" type="parTrans" cxnId="{0D8062AE-9819-4F21-AEAE-74F490EF30AF}">
      <dgm:prSet/>
      <dgm:spPr/>
      <dgm:t>
        <a:bodyPr/>
        <a:lstStyle/>
        <a:p>
          <a:endParaRPr lang="it-IT"/>
        </a:p>
      </dgm:t>
    </dgm:pt>
    <dgm:pt modelId="{C8DA78A8-5421-4CA0-8034-5FB8A570651D}" type="sibTrans" cxnId="{0D8062AE-9819-4F21-AEAE-74F490EF30AF}">
      <dgm:prSet/>
      <dgm:spPr/>
      <dgm:t>
        <a:bodyPr/>
        <a:lstStyle/>
        <a:p>
          <a:endParaRPr lang="it-IT"/>
        </a:p>
      </dgm:t>
    </dgm:pt>
    <dgm:pt modelId="{F7444A9B-2225-4E38-9B88-50A95C7CCDB5}">
      <dgm:prSet phldrT="[Testo]"/>
      <dgm:spPr/>
      <dgm:t>
        <a:bodyPr/>
        <a:lstStyle/>
        <a:p>
          <a:r>
            <a:rPr lang="it-IT" dirty="0" smtClean="0"/>
            <a:t>Privacy</a:t>
          </a:r>
        </a:p>
      </dgm:t>
    </dgm:pt>
    <dgm:pt modelId="{AE09EAC1-1F2D-41CF-9E90-104D7E6F56F4}" type="parTrans" cxnId="{A12B8A5C-4164-4F99-BE39-1E159A768BA6}">
      <dgm:prSet/>
      <dgm:spPr/>
      <dgm:t>
        <a:bodyPr/>
        <a:lstStyle/>
        <a:p>
          <a:endParaRPr lang="it-IT"/>
        </a:p>
      </dgm:t>
    </dgm:pt>
    <dgm:pt modelId="{3FA292D6-EEAD-4401-8151-1A9D4BEE2383}" type="sibTrans" cxnId="{A12B8A5C-4164-4F99-BE39-1E159A768BA6}">
      <dgm:prSet/>
      <dgm:spPr/>
      <dgm:t>
        <a:bodyPr/>
        <a:lstStyle/>
        <a:p>
          <a:endParaRPr lang="it-IT"/>
        </a:p>
      </dgm:t>
    </dgm:pt>
    <dgm:pt modelId="{14868423-040D-4CE3-A83F-9884413F225C}">
      <dgm:prSet phldrT="[Testo]"/>
      <dgm:spPr/>
      <dgm:t>
        <a:bodyPr/>
        <a:lstStyle/>
        <a:p>
          <a:r>
            <a:rPr lang="it-IT" dirty="0" smtClean="0"/>
            <a:t>Consenso</a:t>
          </a:r>
        </a:p>
      </dgm:t>
    </dgm:pt>
    <dgm:pt modelId="{8C254751-36A4-4668-BF19-7C7754717AA2}" type="parTrans" cxnId="{2EDD82D3-3091-4B31-860E-0221D2E2BFD8}">
      <dgm:prSet/>
      <dgm:spPr/>
      <dgm:t>
        <a:bodyPr/>
        <a:lstStyle/>
        <a:p>
          <a:endParaRPr lang="it-IT"/>
        </a:p>
      </dgm:t>
    </dgm:pt>
    <dgm:pt modelId="{C56018E8-62BB-415B-948D-02A789416A48}" type="sibTrans" cxnId="{2EDD82D3-3091-4B31-860E-0221D2E2BFD8}">
      <dgm:prSet/>
      <dgm:spPr/>
      <dgm:t>
        <a:bodyPr/>
        <a:lstStyle/>
        <a:p>
          <a:endParaRPr lang="it-IT"/>
        </a:p>
      </dgm:t>
    </dgm:pt>
    <dgm:pt modelId="{34F2F0F1-1086-460C-BFEB-D09E411588AA}">
      <dgm:prSet phldrT="[Testo]"/>
      <dgm:spPr/>
      <dgm:t>
        <a:bodyPr/>
        <a:lstStyle/>
        <a:p>
          <a:r>
            <a:rPr lang="it-IT" dirty="0" smtClean="0"/>
            <a:t>Contiene tutte le transazioni della business network</a:t>
          </a:r>
          <a:endParaRPr lang="it-IT" dirty="0"/>
        </a:p>
      </dgm:t>
    </dgm:pt>
    <dgm:pt modelId="{FDD888DA-BCE6-4794-8280-2B68EDEE7257}" type="parTrans" cxnId="{AF35DB56-4187-44D9-82DA-5D1B2FDE15DF}">
      <dgm:prSet/>
      <dgm:spPr/>
      <dgm:t>
        <a:bodyPr/>
        <a:lstStyle/>
        <a:p>
          <a:endParaRPr lang="it-IT"/>
        </a:p>
      </dgm:t>
    </dgm:pt>
    <dgm:pt modelId="{2672AA42-DA68-466A-BD62-67A8ED048642}" type="sibTrans" cxnId="{AF35DB56-4187-44D9-82DA-5D1B2FDE15DF}">
      <dgm:prSet/>
      <dgm:spPr/>
      <dgm:t>
        <a:bodyPr/>
        <a:lstStyle/>
        <a:p>
          <a:endParaRPr lang="it-IT"/>
        </a:p>
      </dgm:t>
    </dgm:pt>
    <dgm:pt modelId="{07852A96-CB46-4937-A0B0-CE66B5511692}">
      <dgm:prSet phldrT="[Testo]"/>
      <dgm:spPr/>
      <dgm:t>
        <a:bodyPr/>
        <a:lstStyle/>
        <a:p>
          <a:r>
            <a:rPr lang="it-IT" dirty="0" smtClean="0"/>
            <a:t>Accesso alla rete controllato, mediante identità univoca</a:t>
          </a:r>
        </a:p>
      </dgm:t>
    </dgm:pt>
    <dgm:pt modelId="{EC293916-72AD-46B5-A596-771D4C4AA127}" type="parTrans" cxnId="{199D20B2-F25D-4A41-B16F-EA5E499729D8}">
      <dgm:prSet/>
      <dgm:spPr/>
      <dgm:t>
        <a:bodyPr/>
        <a:lstStyle/>
        <a:p>
          <a:endParaRPr lang="it-IT"/>
        </a:p>
      </dgm:t>
    </dgm:pt>
    <dgm:pt modelId="{34B514BF-B259-4869-915A-F48C7F2DBBB0}" type="sibTrans" cxnId="{199D20B2-F25D-4A41-B16F-EA5E499729D8}">
      <dgm:prSet/>
      <dgm:spPr/>
      <dgm:t>
        <a:bodyPr/>
        <a:lstStyle/>
        <a:p>
          <a:endParaRPr lang="it-IT"/>
        </a:p>
      </dgm:t>
    </dgm:pt>
    <dgm:pt modelId="{4F78D45D-86D2-475B-83B4-9555486AB80F}">
      <dgm:prSet phldrT="[Testo]"/>
      <dgm:spPr/>
      <dgm:t>
        <a:bodyPr/>
        <a:lstStyle/>
        <a:p>
          <a:r>
            <a:rPr lang="it-IT" dirty="0" smtClean="0"/>
            <a:t>Ogni partecipante ne possiede una copia costantemente sincronizzata</a:t>
          </a:r>
          <a:endParaRPr lang="it-IT" dirty="0"/>
        </a:p>
      </dgm:t>
    </dgm:pt>
    <dgm:pt modelId="{5C1EFEE0-EAB9-45DE-A910-46794C514A1E}" type="parTrans" cxnId="{68A497A4-6663-4AC9-994E-5F0E465CC80B}">
      <dgm:prSet/>
      <dgm:spPr/>
      <dgm:t>
        <a:bodyPr/>
        <a:lstStyle/>
        <a:p>
          <a:endParaRPr lang="it-IT"/>
        </a:p>
      </dgm:t>
    </dgm:pt>
    <dgm:pt modelId="{322D6219-DEA7-4361-A895-3B96FCCC30BE}" type="sibTrans" cxnId="{68A497A4-6663-4AC9-994E-5F0E465CC80B}">
      <dgm:prSet/>
      <dgm:spPr/>
      <dgm:t>
        <a:bodyPr/>
        <a:lstStyle/>
        <a:p>
          <a:endParaRPr lang="it-IT"/>
        </a:p>
      </dgm:t>
    </dgm:pt>
    <dgm:pt modelId="{46F6180B-4A40-423D-A772-EFC171B65D88}">
      <dgm:prSet phldrT="[Testo]"/>
      <dgm:spPr/>
      <dgm:t>
        <a:bodyPr/>
        <a:lstStyle/>
        <a:p>
          <a:r>
            <a:rPr lang="it-IT" dirty="0" smtClean="0"/>
            <a:t>Smart Contracts</a:t>
          </a:r>
        </a:p>
      </dgm:t>
    </dgm:pt>
    <dgm:pt modelId="{A9D7486F-607E-4AEE-BA53-153D28ECD508}" type="parTrans" cxnId="{0D28A1E7-4A40-4EF6-BAB8-D28084F589E1}">
      <dgm:prSet/>
      <dgm:spPr/>
      <dgm:t>
        <a:bodyPr/>
        <a:lstStyle/>
        <a:p>
          <a:endParaRPr lang="it-IT"/>
        </a:p>
      </dgm:t>
    </dgm:pt>
    <dgm:pt modelId="{9353032E-7E3F-42BD-884B-FB042F357391}" type="sibTrans" cxnId="{0D28A1E7-4A40-4EF6-BAB8-D28084F589E1}">
      <dgm:prSet/>
      <dgm:spPr/>
      <dgm:t>
        <a:bodyPr/>
        <a:lstStyle/>
        <a:p>
          <a:endParaRPr lang="it-IT"/>
        </a:p>
      </dgm:t>
    </dgm:pt>
    <dgm:pt modelId="{841ABB42-73FF-486D-BCEC-E892BC1B8DD6}">
      <dgm:prSet phldrT="[Testo]"/>
      <dgm:spPr/>
      <dgm:t>
        <a:bodyPr/>
        <a:lstStyle/>
        <a:p>
          <a:r>
            <a:rPr lang="it-IT" dirty="0" smtClean="0"/>
            <a:t>Condizioni e regole associate alle transazioni</a:t>
          </a:r>
        </a:p>
      </dgm:t>
    </dgm:pt>
    <dgm:pt modelId="{811828CD-EEC1-4603-B478-2C9A315EE28B}" type="parTrans" cxnId="{3834F029-11D0-4507-BD55-CC8CE28E228B}">
      <dgm:prSet/>
      <dgm:spPr/>
      <dgm:t>
        <a:bodyPr/>
        <a:lstStyle/>
        <a:p>
          <a:endParaRPr lang="it-IT"/>
        </a:p>
      </dgm:t>
    </dgm:pt>
    <dgm:pt modelId="{C7256571-6561-438B-869D-8286030F3B5E}" type="sibTrans" cxnId="{3834F029-11D0-4507-BD55-CC8CE28E228B}">
      <dgm:prSet/>
      <dgm:spPr/>
      <dgm:t>
        <a:bodyPr/>
        <a:lstStyle/>
        <a:p>
          <a:endParaRPr lang="it-IT"/>
        </a:p>
      </dgm:t>
    </dgm:pt>
    <dgm:pt modelId="{06B41FE5-CE7E-447E-B317-29E3CE8B81DC}">
      <dgm:prSet phldrT="[Testo]"/>
      <dgm:spPr/>
      <dgm:t>
        <a:bodyPr/>
        <a:lstStyle/>
        <a:p>
          <a:r>
            <a:rPr lang="it-IT" dirty="0" smtClean="0"/>
            <a:t>Rappresentano la logica del sistema</a:t>
          </a:r>
        </a:p>
      </dgm:t>
    </dgm:pt>
    <dgm:pt modelId="{B56F90E2-D80D-4B4B-895C-8599CBE0BE99}" type="parTrans" cxnId="{C5FEAF8D-1F20-4588-83A5-A27351216C1E}">
      <dgm:prSet/>
      <dgm:spPr/>
      <dgm:t>
        <a:bodyPr/>
        <a:lstStyle/>
        <a:p>
          <a:endParaRPr lang="it-IT"/>
        </a:p>
      </dgm:t>
    </dgm:pt>
    <dgm:pt modelId="{C254ADD2-83B8-4F18-B1C6-99F6961B3027}" type="sibTrans" cxnId="{C5FEAF8D-1F20-4588-83A5-A27351216C1E}">
      <dgm:prSet/>
      <dgm:spPr/>
      <dgm:t>
        <a:bodyPr/>
        <a:lstStyle/>
        <a:p>
          <a:endParaRPr lang="it-IT"/>
        </a:p>
      </dgm:t>
    </dgm:pt>
    <dgm:pt modelId="{C84C2563-3380-4088-8256-576333CCB81D}">
      <dgm:prSet phldrT="[Testo]"/>
      <dgm:spPr/>
      <dgm:t>
        <a:bodyPr/>
        <a:lstStyle/>
        <a:p>
          <a:r>
            <a:rPr lang="it-IT" dirty="0" smtClean="0"/>
            <a:t>Transazioni visibili solo a membri autorizzati</a:t>
          </a:r>
        </a:p>
      </dgm:t>
    </dgm:pt>
    <dgm:pt modelId="{9D38FCE8-016D-4FFB-A837-D24CDB49C111}" type="parTrans" cxnId="{AACEEFAD-DC86-4D1B-A428-7B1E4EAB172D}">
      <dgm:prSet/>
      <dgm:spPr/>
      <dgm:t>
        <a:bodyPr/>
        <a:lstStyle/>
        <a:p>
          <a:endParaRPr lang="it-IT"/>
        </a:p>
      </dgm:t>
    </dgm:pt>
    <dgm:pt modelId="{60B30E62-BFCF-463A-8C39-E310240E37E2}" type="sibTrans" cxnId="{AACEEFAD-DC86-4D1B-A428-7B1E4EAB172D}">
      <dgm:prSet/>
      <dgm:spPr/>
      <dgm:t>
        <a:bodyPr/>
        <a:lstStyle/>
        <a:p>
          <a:endParaRPr lang="it-IT"/>
        </a:p>
      </dgm:t>
    </dgm:pt>
    <dgm:pt modelId="{CDA0FE05-8D31-4BDF-B193-508FFFBA3B57}">
      <dgm:prSet phldrT="[Testo]"/>
      <dgm:spPr/>
      <dgm:t>
        <a:bodyPr/>
        <a:lstStyle/>
        <a:p>
          <a:r>
            <a:rPr lang="it-IT" dirty="0" smtClean="0"/>
            <a:t>Processo per validare le transazioni</a:t>
          </a:r>
        </a:p>
      </dgm:t>
    </dgm:pt>
    <dgm:pt modelId="{0DB8498C-1B14-4E30-94C0-E49EF8DE131E}" type="parTrans" cxnId="{859F2DDC-C6ED-4911-8BD9-487F3827D81A}">
      <dgm:prSet/>
      <dgm:spPr/>
      <dgm:t>
        <a:bodyPr/>
        <a:lstStyle/>
        <a:p>
          <a:endParaRPr lang="it-IT"/>
        </a:p>
      </dgm:t>
    </dgm:pt>
    <dgm:pt modelId="{B8C37B73-66F1-40E7-915D-DFB48E8694CA}" type="sibTrans" cxnId="{859F2DDC-C6ED-4911-8BD9-487F3827D81A}">
      <dgm:prSet/>
      <dgm:spPr/>
      <dgm:t>
        <a:bodyPr/>
        <a:lstStyle/>
        <a:p>
          <a:endParaRPr lang="it-IT"/>
        </a:p>
      </dgm:t>
    </dgm:pt>
    <dgm:pt modelId="{DFF4ED71-FE22-44B5-8AAC-394BEBDF5185}">
      <dgm:prSet phldrT="[Testo]"/>
      <dgm:spPr/>
      <dgm:t>
        <a:bodyPr/>
        <a:lstStyle/>
        <a:p>
          <a:r>
            <a:rPr lang="it-IT" dirty="0" smtClean="0"/>
            <a:t>Garantisce la consistenza del registro sui nodi</a:t>
          </a:r>
        </a:p>
      </dgm:t>
    </dgm:pt>
    <dgm:pt modelId="{7E6E9FB9-0082-43FC-866A-C7EB7ABF44CC}" type="parTrans" cxnId="{A5C32253-5D4E-4DBA-BD6A-1086F958DB8C}">
      <dgm:prSet/>
      <dgm:spPr/>
      <dgm:t>
        <a:bodyPr/>
        <a:lstStyle/>
        <a:p>
          <a:endParaRPr lang="it-IT"/>
        </a:p>
      </dgm:t>
    </dgm:pt>
    <dgm:pt modelId="{AA9274D1-0BCD-4FC2-A927-7F1C3AAB8CFD}" type="sibTrans" cxnId="{A5C32253-5D4E-4DBA-BD6A-1086F958DB8C}">
      <dgm:prSet/>
      <dgm:spPr/>
      <dgm:t>
        <a:bodyPr/>
        <a:lstStyle/>
        <a:p>
          <a:endParaRPr lang="it-IT"/>
        </a:p>
      </dgm:t>
    </dgm:pt>
    <dgm:pt modelId="{F98DD37C-A63F-428D-B773-B4833EDEE2FE}" type="pres">
      <dgm:prSet presAssocID="{46E19946-82B6-4EAF-B77E-BC22434D4F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F4439D-2A3D-4C0B-9DAC-D3913AA05093}" type="pres">
      <dgm:prSet presAssocID="{FB82FC3D-7053-46A6-A9FC-506F69C6D776}" presName="linNode" presStyleCnt="0"/>
      <dgm:spPr/>
      <dgm:t>
        <a:bodyPr/>
        <a:lstStyle/>
        <a:p>
          <a:endParaRPr lang="it-IT"/>
        </a:p>
      </dgm:t>
    </dgm:pt>
    <dgm:pt modelId="{019CEE16-692C-4180-B03D-875FDCF36452}" type="pres">
      <dgm:prSet presAssocID="{FB82FC3D-7053-46A6-A9FC-506F69C6D77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CC05B1-E66C-4074-8876-C991510CA517}" type="pres">
      <dgm:prSet presAssocID="{FB82FC3D-7053-46A6-A9FC-506F69C6D77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FC0947-F96D-4657-B41D-03A703974FA6}" type="pres">
      <dgm:prSet presAssocID="{C8DA78A8-5421-4CA0-8034-5FB8A570651D}" presName="sp" presStyleCnt="0"/>
      <dgm:spPr/>
      <dgm:t>
        <a:bodyPr/>
        <a:lstStyle/>
        <a:p>
          <a:endParaRPr lang="it-IT"/>
        </a:p>
      </dgm:t>
    </dgm:pt>
    <dgm:pt modelId="{596E9EA4-A100-4162-A835-A62974C9AD2E}" type="pres">
      <dgm:prSet presAssocID="{F7444A9B-2225-4E38-9B88-50A95C7CCDB5}" presName="linNode" presStyleCnt="0"/>
      <dgm:spPr/>
      <dgm:t>
        <a:bodyPr/>
        <a:lstStyle/>
        <a:p>
          <a:endParaRPr lang="it-IT"/>
        </a:p>
      </dgm:t>
    </dgm:pt>
    <dgm:pt modelId="{DDD04A6F-1018-47F0-B676-8A688E6B6E02}" type="pres">
      <dgm:prSet presAssocID="{F7444A9B-2225-4E38-9B88-50A95C7CCDB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53D0DA-E3C3-4EE7-837F-D7D124C2E7CC}" type="pres">
      <dgm:prSet presAssocID="{F7444A9B-2225-4E38-9B88-50A95C7CCDB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08EE0D-33C7-4E46-8156-445514C7B11F}" type="pres">
      <dgm:prSet presAssocID="{3FA292D6-EEAD-4401-8151-1A9D4BEE2383}" presName="sp" presStyleCnt="0"/>
      <dgm:spPr/>
      <dgm:t>
        <a:bodyPr/>
        <a:lstStyle/>
        <a:p>
          <a:endParaRPr lang="it-IT"/>
        </a:p>
      </dgm:t>
    </dgm:pt>
    <dgm:pt modelId="{FEB93372-BEA9-4615-97F7-0C31AB0A27BA}" type="pres">
      <dgm:prSet presAssocID="{46F6180B-4A40-423D-A772-EFC171B65D88}" presName="linNode" presStyleCnt="0"/>
      <dgm:spPr/>
      <dgm:t>
        <a:bodyPr/>
        <a:lstStyle/>
        <a:p>
          <a:endParaRPr lang="it-IT"/>
        </a:p>
      </dgm:t>
    </dgm:pt>
    <dgm:pt modelId="{D77E9BF7-25B0-4EE9-B3F0-2F2F4D812951}" type="pres">
      <dgm:prSet presAssocID="{46F6180B-4A40-423D-A772-EFC171B65D8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81EF44-278B-4D35-870A-A8780E41F407}" type="pres">
      <dgm:prSet presAssocID="{46F6180B-4A40-423D-A772-EFC171B65D8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913EE6-6BD0-40E0-81C1-425C9797B0BB}" type="pres">
      <dgm:prSet presAssocID="{9353032E-7E3F-42BD-884B-FB042F357391}" presName="sp" presStyleCnt="0"/>
      <dgm:spPr/>
      <dgm:t>
        <a:bodyPr/>
        <a:lstStyle/>
        <a:p>
          <a:endParaRPr lang="it-IT"/>
        </a:p>
      </dgm:t>
    </dgm:pt>
    <dgm:pt modelId="{171520B4-FC60-4BD8-8307-5EC7F22238F5}" type="pres">
      <dgm:prSet presAssocID="{14868423-040D-4CE3-A83F-9884413F225C}" presName="linNode" presStyleCnt="0"/>
      <dgm:spPr/>
      <dgm:t>
        <a:bodyPr/>
        <a:lstStyle/>
        <a:p>
          <a:endParaRPr lang="it-IT"/>
        </a:p>
      </dgm:t>
    </dgm:pt>
    <dgm:pt modelId="{F1E4CD9F-420C-424A-BEF2-696629545691}" type="pres">
      <dgm:prSet presAssocID="{14868423-040D-4CE3-A83F-9884413F225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B63567-0DEC-4B96-8C54-27B33121247A}" type="pres">
      <dgm:prSet presAssocID="{14868423-040D-4CE3-A83F-9884413F225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943A4C-AAF8-412F-91E4-91C76F61CACF}" type="presOf" srcId="{F7444A9B-2225-4E38-9B88-50A95C7CCDB5}" destId="{DDD04A6F-1018-47F0-B676-8A688E6B6E02}" srcOrd="0" destOrd="0" presId="urn:microsoft.com/office/officeart/2005/8/layout/vList5"/>
    <dgm:cxn modelId="{06B68007-CC39-4444-8A8B-5F4630D05F3E}" type="presOf" srcId="{FB82FC3D-7053-46A6-A9FC-506F69C6D776}" destId="{019CEE16-692C-4180-B03D-875FDCF36452}" srcOrd="0" destOrd="0" presId="urn:microsoft.com/office/officeart/2005/8/layout/vList5"/>
    <dgm:cxn modelId="{96D9BF9D-20CD-4643-A18C-BB670F69A2C3}" type="presOf" srcId="{C84C2563-3380-4088-8256-576333CCB81D}" destId="{1453D0DA-E3C3-4EE7-837F-D7D124C2E7CC}" srcOrd="0" destOrd="1" presId="urn:microsoft.com/office/officeart/2005/8/layout/vList5"/>
    <dgm:cxn modelId="{859F2DDC-C6ED-4911-8BD9-487F3827D81A}" srcId="{14868423-040D-4CE3-A83F-9884413F225C}" destId="{CDA0FE05-8D31-4BDF-B193-508FFFBA3B57}" srcOrd="0" destOrd="0" parTransId="{0DB8498C-1B14-4E30-94C0-E49EF8DE131E}" sibTransId="{B8C37B73-66F1-40E7-915D-DFB48E8694CA}"/>
    <dgm:cxn modelId="{0F4DB2D8-CAD4-4657-8B76-4A27EF635A17}" type="presOf" srcId="{CDA0FE05-8D31-4BDF-B193-508FFFBA3B57}" destId="{F3B63567-0DEC-4B96-8C54-27B33121247A}" srcOrd="0" destOrd="0" presId="urn:microsoft.com/office/officeart/2005/8/layout/vList5"/>
    <dgm:cxn modelId="{C5FEAF8D-1F20-4588-83A5-A27351216C1E}" srcId="{46F6180B-4A40-423D-A772-EFC171B65D88}" destId="{06B41FE5-CE7E-447E-B317-29E3CE8B81DC}" srcOrd="1" destOrd="0" parTransId="{B56F90E2-D80D-4B4B-895C-8599CBE0BE99}" sibTransId="{C254ADD2-83B8-4F18-B1C6-99F6961B3027}"/>
    <dgm:cxn modelId="{AF35DB56-4187-44D9-82DA-5D1B2FDE15DF}" srcId="{FB82FC3D-7053-46A6-A9FC-506F69C6D776}" destId="{34F2F0F1-1086-460C-BFEB-D09E411588AA}" srcOrd="0" destOrd="0" parTransId="{FDD888DA-BCE6-4794-8280-2B68EDEE7257}" sibTransId="{2672AA42-DA68-466A-BD62-67A8ED048642}"/>
    <dgm:cxn modelId="{0D28A1E7-4A40-4EF6-BAB8-D28084F589E1}" srcId="{46E19946-82B6-4EAF-B77E-BC22434D4F4F}" destId="{46F6180B-4A40-423D-A772-EFC171B65D88}" srcOrd="2" destOrd="0" parTransId="{A9D7486F-607E-4AEE-BA53-153D28ECD508}" sibTransId="{9353032E-7E3F-42BD-884B-FB042F357391}"/>
    <dgm:cxn modelId="{3834F029-11D0-4507-BD55-CC8CE28E228B}" srcId="{46F6180B-4A40-423D-A772-EFC171B65D88}" destId="{841ABB42-73FF-486D-BCEC-E892BC1B8DD6}" srcOrd="0" destOrd="0" parTransId="{811828CD-EEC1-4603-B478-2C9A315EE28B}" sibTransId="{C7256571-6561-438B-869D-8286030F3B5E}"/>
    <dgm:cxn modelId="{A24360F2-C275-4A0A-9DE2-39F526F33FBA}" type="presOf" srcId="{06B41FE5-CE7E-447E-B317-29E3CE8B81DC}" destId="{E381EF44-278B-4D35-870A-A8780E41F407}" srcOrd="0" destOrd="1" presId="urn:microsoft.com/office/officeart/2005/8/layout/vList5"/>
    <dgm:cxn modelId="{F4A8EB5A-ADD1-4C7F-BE4A-70989FCDD280}" type="presOf" srcId="{07852A96-CB46-4937-A0B0-CE66B5511692}" destId="{1453D0DA-E3C3-4EE7-837F-D7D124C2E7CC}" srcOrd="0" destOrd="0" presId="urn:microsoft.com/office/officeart/2005/8/layout/vList5"/>
    <dgm:cxn modelId="{AACEEFAD-DC86-4D1B-A428-7B1E4EAB172D}" srcId="{F7444A9B-2225-4E38-9B88-50A95C7CCDB5}" destId="{C84C2563-3380-4088-8256-576333CCB81D}" srcOrd="1" destOrd="0" parTransId="{9D38FCE8-016D-4FFB-A837-D24CDB49C111}" sibTransId="{60B30E62-BFCF-463A-8C39-E310240E37E2}"/>
    <dgm:cxn modelId="{F1EC4C53-A3EC-4DD3-BD0C-8B4777E5F8C7}" type="presOf" srcId="{841ABB42-73FF-486D-BCEC-E892BC1B8DD6}" destId="{E381EF44-278B-4D35-870A-A8780E41F407}" srcOrd="0" destOrd="0" presId="urn:microsoft.com/office/officeart/2005/8/layout/vList5"/>
    <dgm:cxn modelId="{22D0EABD-FD43-45B3-927C-AB5539017EFE}" type="presOf" srcId="{DFF4ED71-FE22-44B5-8AAC-394BEBDF5185}" destId="{F3B63567-0DEC-4B96-8C54-27B33121247A}" srcOrd="0" destOrd="1" presId="urn:microsoft.com/office/officeart/2005/8/layout/vList5"/>
    <dgm:cxn modelId="{EDD2A9AB-3CBD-4FCF-AB4B-4ECE91A99FB0}" type="presOf" srcId="{34F2F0F1-1086-460C-BFEB-D09E411588AA}" destId="{5FCC05B1-E66C-4074-8876-C991510CA517}" srcOrd="0" destOrd="0" presId="urn:microsoft.com/office/officeart/2005/8/layout/vList5"/>
    <dgm:cxn modelId="{EC68A265-5126-4F6C-B5E4-BB017F61CF01}" type="presOf" srcId="{4F78D45D-86D2-475B-83B4-9555486AB80F}" destId="{5FCC05B1-E66C-4074-8876-C991510CA517}" srcOrd="0" destOrd="1" presId="urn:microsoft.com/office/officeart/2005/8/layout/vList5"/>
    <dgm:cxn modelId="{199D20B2-F25D-4A41-B16F-EA5E499729D8}" srcId="{F7444A9B-2225-4E38-9B88-50A95C7CCDB5}" destId="{07852A96-CB46-4937-A0B0-CE66B5511692}" srcOrd="0" destOrd="0" parTransId="{EC293916-72AD-46B5-A596-771D4C4AA127}" sibTransId="{34B514BF-B259-4869-915A-F48C7F2DBBB0}"/>
    <dgm:cxn modelId="{68A497A4-6663-4AC9-994E-5F0E465CC80B}" srcId="{FB82FC3D-7053-46A6-A9FC-506F69C6D776}" destId="{4F78D45D-86D2-475B-83B4-9555486AB80F}" srcOrd="1" destOrd="0" parTransId="{5C1EFEE0-EAB9-45DE-A910-46794C514A1E}" sibTransId="{322D6219-DEA7-4361-A895-3B96FCCC30BE}"/>
    <dgm:cxn modelId="{3CBD1232-8FAF-4E34-9000-DC84A5DF3811}" type="presOf" srcId="{46F6180B-4A40-423D-A772-EFC171B65D88}" destId="{D77E9BF7-25B0-4EE9-B3F0-2F2F4D812951}" srcOrd="0" destOrd="0" presId="urn:microsoft.com/office/officeart/2005/8/layout/vList5"/>
    <dgm:cxn modelId="{A12B8A5C-4164-4F99-BE39-1E159A768BA6}" srcId="{46E19946-82B6-4EAF-B77E-BC22434D4F4F}" destId="{F7444A9B-2225-4E38-9B88-50A95C7CCDB5}" srcOrd="1" destOrd="0" parTransId="{AE09EAC1-1F2D-41CF-9E90-104D7E6F56F4}" sibTransId="{3FA292D6-EEAD-4401-8151-1A9D4BEE2383}"/>
    <dgm:cxn modelId="{A5C32253-5D4E-4DBA-BD6A-1086F958DB8C}" srcId="{14868423-040D-4CE3-A83F-9884413F225C}" destId="{DFF4ED71-FE22-44B5-8AAC-394BEBDF5185}" srcOrd="1" destOrd="0" parTransId="{7E6E9FB9-0082-43FC-866A-C7EB7ABF44CC}" sibTransId="{AA9274D1-0BCD-4FC2-A927-7F1C3AAB8CFD}"/>
    <dgm:cxn modelId="{2EDD82D3-3091-4B31-860E-0221D2E2BFD8}" srcId="{46E19946-82B6-4EAF-B77E-BC22434D4F4F}" destId="{14868423-040D-4CE3-A83F-9884413F225C}" srcOrd="3" destOrd="0" parTransId="{8C254751-36A4-4668-BF19-7C7754717AA2}" sibTransId="{C56018E8-62BB-415B-948D-02A789416A48}"/>
    <dgm:cxn modelId="{E2A0F7ED-49A6-4AEA-A99B-E530458BA7AE}" type="presOf" srcId="{46E19946-82B6-4EAF-B77E-BC22434D4F4F}" destId="{F98DD37C-A63F-428D-B773-B4833EDEE2FE}" srcOrd="0" destOrd="0" presId="urn:microsoft.com/office/officeart/2005/8/layout/vList5"/>
    <dgm:cxn modelId="{12A3BBCD-AC00-4B42-A94C-B26FB3A3F39A}" type="presOf" srcId="{14868423-040D-4CE3-A83F-9884413F225C}" destId="{F1E4CD9F-420C-424A-BEF2-696629545691}" srcOrd="0" destOrd="0" presId="urn:microsoft.com/office/officeart/2005/8/layout/vList5"/>
    <dgm:cxn modelId="{0D8062AE-9819-4F21-AEAE-74F490EF30AF}" srcId="{46E19946-82B6-4EAF-B77E-BC22434D4F4F}" destId="{FB82FC3D-7053-46A6-A9FC-506F69C6D776}" srcOrd="0" destOrd="0" parTransId="{22B0E05F-4DE8-4940-8782-925E9D8298DE}" sibTransId="{C8DA78A8-5421-4CA0-8034-5FB8A570651D}"/>
    <dgm:cxn modelId="{5ADB33E3-C234-4021-A80E-E6DB5328D0AB}" type="presParOf" srcId="{F98DD37C-A63F-428D-B773-B4833EDEE2FE}" destId="{97F4439D-2A3D-4C0B-9DAC-D3913AA05093}" srcOrd="0" destOrd="0" presId="urn:microsoft.com/office/officeart/2005/8/layout/vList5"/>
    <dgm:cxn modelId="{AD5ADA21-696D-4C4D-A5EF-C52BD407CAEA}" type="presParOf" srcId="{97F4439D-2A3D-4C0B-9DAC-D3913AA05093}" destId="{019CEE16-692C-4180-B03D-875FDCF36452}" srcOrd="0" destOrd="0" presId="urn:microsoft.com/office/officeart/2005/8/layout/vList5"/>
    <dgm:cxn modelId="{330B2382-149F-4007-AFE1-17AE66B7CF5B}" type="presParOf" srcId="{97F4439D-2A3D-4C0B-9DAC-D3913AA05093}" destId="{5FCC05B1-E66C-4074-8876-C991510CA517}" srcOrd="1" destOrd="0" presId="urn:microsoft.com/office/officeart/2005/8/layout/vList5"/>
    <dgm:cxn modelId="{7629B125-9ABF-4200-B202-8F55B3E7DB31}" type="presParOf" srcId="{F98DD37C-A63F-428D-B773-B4833EDEE2FE}" destId="{6CFC0947-F96D-4657-B41D-03A703974FA6}" srcOrd="1" destOrd="0" presId="urn:microsoft.com/office/officeart/2005/8/layout/vList5"/>
    <dgm:cxn modelId="{0626C68A-BBA0-4DF9-9771-231BDE6ACD9C}" type="presParOf" srcId="{F98DD37C-A63F-428D-B773-B4833EDEE2FE}" destId="{596E9EA4-A100-4162-A835-A62974C9AD2E}" srcOrd="2" destOrd="0" presId="urn:microsoft.com/office/officeart/2005/8/layout/vList5"/>
    <dgm:cxn modelId="{E5E50DD0-F383-4EAE-AAE2-C78B945B8F24}" type="presParOf" srcId="{596E9EA4-A100-4162-A835-A62974C9AD2E}" destId="{DDD04A6F-1018-47F0-B676-8A688E6B6E02}" srcOrd="0" destOrd="0" presId="urn:microsoft.com/office/officeart/2005/8/layout/vList5"/>
    <dgm:cxn modelId="{6381F2FA-91D4-46BD-B385-6FCCB0EB95D7}" type="presParOf" srcId="{596E9EA4-A100-4162-A835-A62974C9AD2E}" destId="{1453D0DA-E3C3-4EE7-837F-D7D124C2E7CC}" srcOrd="1" destOrd="0" presId="urn:microsoft.com/office/officeart/2005/8/layout/vList5"/>
    <dgm:cxn modelId="{5D938768-53F1-4423-977A-BE95AFB060F6}" type="presParOf" srcId="{F98DD37C-A63F-428D-B773-B4833EDEE2FE}" destId="{4208EE0D-33C7-4E46-8156-445514C7B11F}" srcOrd="3" destOrd="0" presId="urn:microsoft.com/office/officeart/2005/8/layout/vList5"/>
    <dgm:cxn modelId="{5B413965-C6A9-4B47-85A1-D884D5B282E9}" type="presParOf" srcId="{F98DD37C-A63F-428D-B773-B4833EDEE2FE}" destId="{FEB93372-BEA9-4615-97F7-0C31AB0A27BA}" srcOrd="4" destOrd="0" presId="urn:microsoft.com/office/officeart/2005/8/layout/vList5"/>
    <dgm:cxn modelId="{A503C52F-BC38-4A21-970F-18E0E0C67BAE}" type="presParOf" srcId="{FEB93372-BEA9-4615-97F7-0C31AB0A27BA}" destId="{D77E9BF7-25B0-4EE9-B3F0-2F2F4D812951}" srcOrd="0" destOrd="0" presId="urn:microsoft.com/office/officeart/2005/8/layout/vList5"/>
    <dgm:cxn modelId="{6A613CAD-720E-4461-88CA-2DF09B4940A8}" type="presParOf" srcId="{FEB93372-BEA9-4615-97F7-0C31AB0A27BA}" destId="{E381EF44-278B-4D35-870A-A8780E41F407}" srcOrd="1" destOrd="0" presId="urn:microsoft.com/office/officeart/2005/8/layout/vList5"/>
    <dgm:cxn modelId="{9B027FA1-0B53-4FA9-932D-E82CF6D0D624}" type="presParOf" srcId="{F98DD37C-A63F-428D-B773-B4833EDEE2FE}" destId="{41913EE6-6BD0-40E0-81C1-425C9797B0BB}" srcOrd="5" destOrd="0" presId="urn:microsoft.com/office/officeart/2005/8/layout/vList5"/>
    <dgm:cxn modelId="{6AFAFE0E-DFEE-454F-BC90-89FCF67EEFE9}" type="presParOf" srcId="{F98DD37C-A63F-428D-B773-B4833EDEE2FE}" destId="{171520B4-FC60-4BD8-8307-5EC7F22238F5}" srcOrd="6" destOrd="0" presId="urn:microsoft.com/office/officeart/2005/8/layout/vList5"/>
    <dgm:cxn modelId="{79E19B40-33CF-48F0-AFAA-B7813652F18A}" type="presParOf" srcId="{171520B4-FC60-4BD8-8307-5EC7F22238F5}" destId="{F1E4CD9F-420C-424A-BEF2-696629545691}" srcOrd="0" destOrd="0" presId="urn:microsoft.com/office/officeart/2005/8/layout/vList5"/>
    <dgm:cxn modelId="{AD71846B-F930-4E52-B76D-A29EC99911EF}" type="presParOf" srcId="{171520B4-FC60-4BD8-8307-5EC7F22238F5}" destId="{F3B63567-0DEC-4B96-8C54-27B3312124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51B7C-4920-4F29-86CA-7BEBF9388E6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E70E62-C5C7-43EE-A07F-D173A96A9B4B}">
      <dgm:prSet phldrT="[Testo]"/>
      <dgm:spPr/>
      <dgm:t>
        <a:bodyPr/>
        <a:lstStyle/>
        <a:p>
          <a:r>
            <a:rPr lang="it-IT" dirty="0" smtClean="0"/>
            <a:t>Creazione Classi</a:t>
          </a:r>
          <a:endParaRPr lang="it-I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D453D8F-E984-4F98-9BBD-EB588032C5E5}" type="parTrans" cxnId="{A59AC5C2-BCBF-4929-9CBC-B56C2AA93AB8}">
      <dgm:prSet/>
      <dgm:spPr/>
      <dgm:t>
        <a:bodyPr/>
        <a:lstStyle/>
        <a:p>
          <a:endParaRPr lang="it-IT"/>
        </a:p>
      </dgm:t>
    </dgm:pt>
    <dgm:pt modelId="{286AA2DD-A372-48D6-A9D9-FF9676BC3865}" type="sibTrans" cxnId="{A59AC5C2-BCBF-4929-9CBC-B56C2AA93AB8}">
      <dgm:prSet/>
      <dgm:spPr/>
      <dgm:t>
        <a:bodyPr/>
        <a:lstStyle/>
        <a:p>
          <a:endParaRPr lang="it-IT"/>
        </a:p>
      </dgm:t>
    </dgm:pt>
    <dgm:pt modelId="{99ED42B8-B215-48C1-9601-B0FB463F1D86}">
      <dgm:prSet phldrT="[Testo]"/>
      <dgm:spPr/>
      <dgm:t>
        <a:bodyPr/>
        <a:lstStyle/>
        <a:p>
          <a:r>
            <a:rPr lang="it-IT" dirty="0" smtClean="0"/>
            <a:t>Inserimento Partecipanti</a:t>
          </a:r>
          <a:endParaRPr lang="it-I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CFAFF22-FA5D-494C-BC06-C622A62DC641}" type="parTrans" cxnId="{D9DCE32E-F739-4123-8C14-DEAE8B696675}">
      <dgm:prSet/>
      <dgm:spPr/>
      <dgm:t>
        <a:bodyPr/>
        <a:lstStyle/>
        <a:p>
          <a:endParaRPr lang="it-IT"/>
        </a:p>
      </dgm:t>
    </dgm:pt>
    <dgm:pt modelId="{B62AEC89-8BF3-4C61-ACD3-CB8D8DC63771}" type="sibTrans" cxnId="{D9DCE32E-F739-4123-8C14-DEAE8B696675}">
      <dgm:prSet/>
      <dgm:spPr/>
      <dgm:t>
        <a:bodyPr/>
        <a:lstStyle/>
        <a:p>
          <a:endParaRPr lang="it-IT"/>
        </a:p>
      </dgm:t>
    </dgm:pt>
    <dgm:pt modelId="{C22F1CE8-6E56-4CAE-8308-5F511AF0BD9F}">
      <dgm:prSet phldrT="[Testo]"/>
      <dgm:spPr/>
      <dgm:t>
        <a:bodyPr/>
        <a:lstStyle/>
        <a:p>
          <a:r>
            <a:rPr lang="it-IT" dirty="0" smtClean="0"/>
            <a:t>Invio Transazioni</a:t>
          </a:r>
          <a:endParaRPr lang="it-I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43642C8-1F68-4BE3-AC22-25C2A37A7A2E}" type="parTrans" cxnId="{2DA9E035-3349-4DE5-B301-7F0167DF2206}">
      <dgm:prSet/>
      <dgm:spPr/>
      <dgm:t>
        <a:bodyPr/>
        <a:lstStyle/>
        <a:p>
          <a:endParaRPr lang="it-IT"/>
        </a:p>
      </dgm:t>
    </dgm:pt>
    <dgm:pt modelId="{EDF8ED91-2532-4F6A-9A0E-4B5DB2E6639C}" type="sibTrans" cxnId="{2DA9E035-3349-4DE5-B301-7F0167DF2206}">
      <dgm:prSet/>
      <dgm:spPr/>
      <dgm:t>
        <a:bodyPr/>
        <a:lstStyle/>
        <a:p>
          <a:endParaRPr lang="it-IT"/>
        </a:p>
      </dgm:t>
    </dgm:pt>
    <dgm:pt modelId="{C41C5284-E45A-4BB2-AF69-A25F46F5AA54}">
      <dgm:prSet phldrT="[Testo]"/>
      <dgm:spPr/>
      <dgm:t>
        <a:bodyPr/>
        <a:lstStyle/>
        <a:p>
          <a:r>
            <a:rPr lang="it-IT" dirty="0" smtClean="0"/>
            <a:t>Partecipanti</a:t>
          </a:r>
          <a:endParaRPr lang="it-IT" dirty="0"/>
        </a:p>
      </dgm:t>
    </dgm:pt>
    <dgm:pt modelId="{1248D881-A935-40D5-B82C-2EA54492A97F}" type="parTrans" cxnId="{B66AF923-70F0-45C8-8D5A-64E9922F821A}">
      <dgm:prSet/>
      <dgm:spPr/>
      <dgm:t>
        <a:bodyPr/>
        <a:lstStyle/>
        <a:p>
          <a:endParaRPr lang="it-IT"/>
        </a:p>
      </dgm:t>
    </dgm:pt>
    <dgm:pt modelId="{D47C5422-CC74-4CF9-BEE3-2C309A56F7FE}" type="sibTrans" cxnId="{B66AF923-70F0-45C8-8D5A-64E9922F821A}">
      <dgm:prSet/>
      <dgm:spPr/>
      <dgm:t>
        <a:bodyPr/>
        <a:lstStyle/>
        <a:p>
          <a:endParaRPr lang="it-IT"/>
        </a:p>
      </dgm:t>
    </dgm:pt>
    <dgm:pt modelId="{6FF6BB29-F9EF-48F2-873D-8754597F28EA}">
      <dgm:prSet phldrT="[Testo]"/>
      <dgm:spPr/>
      <dgm:t>
        <a:bodyPr/>
        <a:lstStyle/>
        <a:p>
          <a:r>
            <a:rPr lang="it-IT" dirty="0" smtClean="0"/>
            <a:t>Risorse</a:t>
          </a:r>
          <a:endParaRPr lang="it-IT" dirty="0"/>
        </a:p>
      </dgm:t>
    </dgm:pt>
    <dgm:pt modelId="{143F127E-B8CF-4A23-9628-DFFC0F567C69}" type="parTrans" cxnId="{3B683B82-ED6C-4C39-A839-F6D53FB720B4}">
      <dgm:prSet/>
      <dgm:spPr/>
      <dgm:t>
        <a:bodyPr/>
        <a:lstStyle/>
        <a:p>
          <a:endParaRPr lang="it-IT"/>
        </a:p>
      </dgm:t>
    </dgm:pt>
    <dgm:pt modelId="{6942D88E-4980-49A2-A58F-44D1B213B7B0}" type="sibTrans" cxnId="{3B683B82-ED6C-4C39-A839-F6D53FB720B4}">
      <dgm:prSet/>
      <dgm:spPr/>
      <dgm:t>
        <a:bodyPr/>
        <a:lstStyle/>
        <a:p>
          <a:endParaRPr lang="it-IT"/>
        </a:p>
      </dgm:t>
    </dgm:pt>
    <dgm:pt modelId="{839F9194-4FDC-4469-87B0-3D1D43D0DCC4}">
      <dgm:prSet phldrT="[Testo]"/>
      <dgm:spPr/>
      <dgm:t>
        <a:bodyPr/>
        <a:lstStyle/>
        <a:p>
          <a:r>
            <a:rPr lang="it-IT" dirty="0" smtClean="0"/>
            <a:t>Transazioni</a:t>
          </a:r>
          <a:endParaRPr lang="it-IT" dirty="0"/>
        </a:p>
      </dgm:t>
    </dgm:pt>
    <dgm:pt modelId="{0698F9E5-504E-40CF-8577-EAA287366830}" type="parTrans" cxnId="{D6A22C7F-F87F-441D-A9BA-575ECFCB8A2A}">
      <dgm:prSet/>
      <dgm:spPr/>
      <dgm:t>
        <a:bodyPr/>
        <a:lstStyle/>
        <a:p>
          <a:endParaRPr lang="it-IT"/>
        </a:p>
      </dgm:t>
    </dgm:pt>
    <dgm:pt modelId="{8AC7F3C0-5559-4BE5-A697-4792BEC972AA}" type="sibTrans" cxnId="{D6A22C7F-F87F-441D-A9BA-575ECFCB8A2A}">
      <dgm:prSet/>
      <dgm:spPr/>
      <dgm:t>
        <a:bodyPr/>
        <a:lstStyle/>
        <a:p>
          <a:endParaRPr lang="it-IT"/>
        </a:p>
      </dgm:t>
    </dgm:pt>
    <dgm:pt modelId="{EFACA724-C4D2-48A9-BADA-17951B106D2D}">
      <dgm:prSet phldrT="[Testo]"/>
      <dgm:spPr/>
      <dgm:t>
        <a:bodyPr/>
        <a:lstStyle/>
        <a:p>
          <a:r>
            <a:rPr lang="it-IT" dirty="0" smtClean="0"/>
            <a:t>Membro</a:t>
          </a:r>
          <a:endParaRPr lang="it-IT" dirty="0"/>
        </a:p>
      </dgm:t>
    </dgm:pt>
    <dgm:pt modelId="{24A6A0E4-BA0A-4D0C-8E30-6C0D25AC0699}" type="parTrans" cxnId="{C1DD260B-F70E-413B-AB4C-39ABD4EC76E7}">
      <dgm:prSet/>
      <dgm:spPr/>
      <dgm:t>
        <a:bodyPr/>
        <a:lstStyle/>
        <a:p>
          <a:endParaRPr lang="it-IT"/>
        </a:p>
      </dgm:t>
    </dgm:pt>
    <dgm:pt modelId="{8E0CCE3C-2C4A-4A9B-959E-24CBC1621322}" type="sibTrans" cxnId="{C1DD260B-F70E-413B-AB4C-39ABD4EC76E7}">
      <dgm:prSet/>
      <dgm:spPr/>
      <dgm:t>
        <a:bodyPr/>
        <a:lstStyle/>
        <a:p>
          <a:endParaRPr lang="it-IT"/>
        </a:p>
      </dgm:t>
    </dgm:pt>
    <dgm:pt modelId="{47528C55-24A3-4F38-B3E2-151F19057014}">
      <dgm:prSet phldrT="[Testo]"/>
      <dgm:spPr/>
      <dgm:t>
        <a:bodyPr/>
        <a:lstStyle/>
        <a:p>
          <a:r>
            <a:rPr lang="it-IT" dirty="0" smtClean="0"/>
            <a:t>Banditore</a:t>
          </a:r>
          <a:endParaRPr lang="it-IT" dirty="0"/>
        </a:p>
      </dgm:t>
    </dgm:pt>
    <dgm:pt modelId="{0EAEA907-5C42-4FC5-8E76-0B9F1687A2FB}" type="parTrans" cxnId="{7D58524B-B02D-4C8D-BD4E-57552EE893F9}">
      <dgm:prSet/>
      <dgm:spPr/>
      <dgm:t>
        <a:bodyPr/>
        <a:lstStyle/>
        <a:p>
          <a:endParaRPr lang="it-IT"/>
        </a:p>
      </dgm:t>
    </dgm:pt>
    <dgm:pt modelId="{C518D6C3-0CA8-4B50-A21E-0DE57700B847}" type="sibTrans" cxnId="{7D58524B-B02D-4C8D-BD4E-57552EE893F9}">
      <dgm:prSet/>
      <dgm:spPr/>
      <dgm:t>
        <a:bodyPr/>
        <a:lstStyle/>
        <a:p>
          <a:endParaRPr lang="it-IT"/>
        </a:p>
      </dgm:t>
    </dgm:pt>
    <dgm:pt modelId="{9697EE37-70FD-4742-89AF-2F6A852BAD99}">
      <dgm:prSet phldrT="[Testo]"/>
      <dgm:spPr/>
      <dgm:t>
        <a:bodyPr/>
        <a:lstStyle/>
        <a:p>
          <a:r>
            <a:rPr lang="it-IT" dirty="0" smtClean="0"/>
            <a:t>Inserimento Risorse</a:t>
          </a:r>
          <a:endParaRPr lang="it-IT" dirty="0"/>
        </a:p>
      </dgm:t>
    </dgm:pt>
    <dgm:pt modelId="{8A182573-CEEF-4935-BBD2-B8E1DC7F1E22}" type="parTrans" cxnId="{B4635E03-F84B-4062-A7D4-3D1620FB407C}">
      <dgm:prSet/>
      <dgm:spPr/>
      <dgm:t>
        <a:bodyPr/>
        <a:lstStyle/>
        <a:p>
          <a:endParaRPr lang="it-IT"/>
        </a:p>
      </dgm:t>
    </dgm:pt>
    <dgm:pt modelId="{6567FF1F-C9F3-44A9-AA5C-E8681CF4A8F8}" type="sibTrans" cxnId="{B4635E03-F84B-4062-A7D4-3D1620FB407C}">
      <dgm:prSet/>
      <dgm:spPr/>
      <dgm:t>
        <a:bodyPr/>
        <a:lstStyle/>
        <a:p>
          <a:endParaRPr lang="it-IT"/>
        </a:p>
      </dgm:t>
    </dgm:pt>
    <dgm:pt modelId="{E0A422AF-3F38-4116-8C75-5A86A9257B4C}">
      <dgm:prSet phldrT="[Testo]"/>
      <dgm:spPr/>
      <dgm:t>
        <a:bodyPr/>
        <a:lstStyle/>
        <a:p>
          <a:r>
            <a:rPr lang="it-IT" dirty="0" smtClean="0"/>
            <a:t>Veicolo</a:t>
          </a:r>
          <a:endParaRPr lang="it-IT" dirty="0"/>
        </a:p>
      </dgm:t>
    </dgm:pt>
    <dgm:pt modelId="{0BF5CCD2-C2FF-4C27-ACF9-8037300ACF42}" type="parTrans" cxnId="{ACE1D045-5334-415F-A57C-34214BA5DB11}">
      <dgm:prSet/>
      <dgm:spPr/>
      <dgm:t>
        <a:bodyPr/>
        <a:lstStyle/>
        <a:p>
          <a:endParaRPr lang="it-IT"/>
        </a:p>
      </dgm:t>
    </dgm:pt>
    <dgm:pt modelId="{3C285570-4C43-4D9E-99CC-2D403137B08C}" type="sibTrans" cxnId="{ACE1D045-5334-415F-A57C-34214BA5DB11}">
      <dgm:prSet/>
      <dgm:spPr/>
      <dgm:t>
        <a:bodyPr/>
        <a:lstStyle/>
        <a:p>
          <a:endParaRPr lang="it-IT"/>
        </a:p>
      </dgm:t>
    </dgm:pt>
    <dgm:pt modelId="{FF9A6F0E-6A42-4AA0-BCF5-76B60096B6F2}">
      <dgm:prSet phldrT="[Testo]"/>
      <dgm:spPr/>
      <dgm:t>
        <a:bodyPr/>
        <a:lstStyle/>
        <a:p>
          <a:r>
            <a:rPr lang="it-IT" dirty="0" smtClean="0"/>
            <a:t>Annuncio di vendita</a:t>
          </a:r>
          <a:endParaRPr lang="it-IT" dirty="0"/>
        </a:p>
      </dgm:t>
    </dgm:pt>
    <dgm:pt modelId="{8F4F95B6-7FA0-4C7C-A7CE-950655D2E30E}" type="parTrans" cxnId="{E82D047A-47AB-40F7-ACEE-200E5CAE2629}">
      <dgm:prSet/>
      <dgm:spPr/>
      <dgm:t>
        <a:bodyPr/>
        <a:lstStyle/>
        <a:p>
          <a:endParaRPr lang="it-IT"/>
        </a:p>
      </dgm:t>
    </dgm:pt>
    <dgm:pt modelId="{D38F6802-9A43-49EA-AB2A-9B965B1405C4}" type="sibTrans" cxnId="{E82D047A-47AB-40F7-ACEE-200E5CAE2629}">
      <dgm:prSet/>
      <dgm:spPr/>
      <dgm:t>
        <a:bodyPr/>
        <a:lstStyle/>
        <a:p>
          <a:endParaRPr lang="it-IT"/>
        </a:p>
      </dgm:t>
    </dgm:pt>
    <dgm:pt modelId="{D292CF0E-E384-4EDB-B876-E8E574C699DA}">
      <dgm:prSet phldrT="[Testo]"/>
      <dgm:spPr/>
      <dgm:t>
        <a:bodyPr/>
        <a:lstStyle/>
        <a:p>
          <a:r>
            <a:rPr lang="it-IT" dirty="0" smtClean="0"/>
            <a:t>Piazza Offerta</a:t>
          </a:r>
          <a:endParaRPr lang="it-IT" dirty="0"/>
        </a:p>
      </dgm:t>
    </dgm:pt>
    <dgm:pt modelId="{4FC9BD64-EA64-429D-BE3F-F089055480C1}" type="parTrans" cxnId="{E7E458F4-D25F-47DF-B339-BD51D8A009D6}">
      <dgm:prSet/>
      <dgm:spPr/>
      <dgm:t>
        <a:bodyPr/>
        <a:lstStyle/>
        <a:p>
          <a:endParaRPr lang="it-IT"/>
        </a:p>
      </dgm:t>
    </dgm:pt>
    <dgm:pt modelId="{F025857D-F450-4803-8DBF-6D372A1EFBD1}" type="sibTrans" cxnId="{E7E458F4-D25F-47DF-B339-BD51D8A009D6}">
      <dgm:prSet/>
      <dgm:spPr/>
      <dgm:t>
        <a:bodyPr/>
        <a:lstStyle/>
        <a:p>
          <a:endParaRPr lang="it-IT"/>
        </a:p>
      </dgm:t>
    </dgm:pt>
    <dgm:pt modelId="{CEA41BF9-5BB2-42F3-B190-3C1F28C7C7F7}">
      <dgm:prSet phldrT="[Testo]"/>
      <dgm:spPr/>
      <dgm:t>
        <a:bodyPr/>
        <a:lstStyle/>
        <a:p>
          <a:r>
            <a:rPr lang="it-IT" dirty="0" smtClean="0"/>
            <a:t>Chiudi Asta</a:t>
          </a:r>
          <a:endParaRPr lang="it-IT" dirty="0"/>
        </a:p>
      </dgm:t>
    </dgm:pt>
    <dgm:pt modelId="{262AD2D7-F61E-49FC-974E-377407398DC3}" type="parTrans" cxnId="{8CC598A6-4FC4-404C-B665-E2C01585185C}">
      <dgm:prSet/>
      <dgm:spPr/>
      <dgm:t>
        <a:bodyPr/>
        <a:lstStyle/>
        <a:p>
          <a:endParaRPr lang="it-IT"/>
        </a:p>
      </dgm:t>
    </dgm:pt>
    <dgm:pt modelId="{A542E06E-93E6-47B3-8589-6B43F3511F1F}" type="sibTrans" cxnId="{8CC598A6-4FC4-404C-B665-E2C01585185C}">
      <dgm:prSet/>
      <dgm:spPr/>
      <dgm:t>
        <a:bodyPr/>
        <a:lstStyle/>
        <a:p>
          <a:endParaRPr lang="it-IT"/>
        </a:p>
      </dgm:t>
    </dgm:pt>
    <dgm:pt modelId="{6D161AFC-564D-4661-9206-4A4A05724119}">
      <dgm:prSet phldrT="[Testo]"/>
      <dgm:spPr/>
      <dgm:t>
        <a:bodyPr/>
        <a:lstStyle/>
        <a:p>
          <a:r>
            <a:rPr lang="it-IT" dirty="0" smtClean="0"/>
            <a:t>Verifica transazioni</a:t>
          </a:r>
          <a:endParaRPr lang="it-I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6CEBE1F-BA20-489A-AA2A-680760A32415}" type="parTrans" cxnId="{33099DAF-A2D8-41CD-87A4-F1844F1B9E32}">
      <dgm:prSet/>
      <dgm:spPr/>
      <dgm:t>
        <a:bodyPr/>
        <a:lstStyle/>
        <a:p>
          <a:endParaRPr lang="it-IT"/>
        </a:p>
      </dgm:t>
    </dgm:pt>
    <dgm:pt modelId="{8128CF00-B0EC-4D9E-A121-500EA6D08D4B}" type="sibTrans" cxnId="{33099DAF-A2D8-41CD-87A4-F1844F1B9E32}">
      <dgm:prSet/>
      <dgm:spPr/>
      <dgm:t>
        <a:bodyPr/>
        <a:lstStyle/>
        <a:p>
          <a:endParaRPr lang="it-IT"/>
        </a:p>
      </dgm:t>
    </dgm:pt>
    <dgm:pt modelId="{2ABA73C0-B07F-4718-8848-8C7E434EFE6E}">
      <dgm:prSet phldrT="[Testo]"/>
      <dgm:spPr/>
      <dgm:t>
        <a:bodyPr/>
        <a:lstStyle/>
        <a:p>
          <a:r>
            <a:rPr lang="it-IT" dirty="0" smtClean="0"/>
            <a:t>Scrittura Smart Contracts</a:t>
          </a:r>
          <a:endParaRPr lang="it-IT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FD59B5B-0233-4AE3-8F25-BA5228007CE9}" type="parTrans" cxnId="{00C93391-4ED4-4937-BAF8-594EB51F388C}">
      <dgm:prSet/>
      <dgm:spPr/>
      <dgm:t>
        <a:bodyPr/>
        <a:lstStyle/>
        <a:p>
          <a:endParaRPr lang="it-IT"/>
        </a:p>
      </dgm:t>
    </dgm:pt>
    <dgm:pt modelId="{CECFD4A8-F7F5-48D7-9487-048A2786AD48}" type="sibTrans" cxnId="{00C93391-4ED4-4937-BAF8-594EB51F388C}">
      <dgm:prSet/>
      <dgm:spPr/>
      <dgm:t>
        <a:bodyPr/>
        <a:lstStyle/>
        <a:p>
          <a:endParaRPr lang="it-IT"/>
        </a:p>
      </dgm:t>
    </dgm:pt>
    <dgm:pt modelId="{B8EFB874-19BD-4596-90A0-4FA3276B9739}">
      <dgm:prSet phldrT="[Testo]"/>
      <dgm:spPr/>
      <dgm:t>
        <a:bodyPr/>
        <a:lstStyle/>
        <a:p>
          <a:r>
            <a:rPr lang="it-IT" dirty="0" smtClean="0"/>
            <a:t>Condizioni ed azioni da eseguire</a:t>
          </a:r>
          <a:endParaRPr lang="it-IT" dirty="0"/>
        </a:p>
      </dgm:t>
    </dgm:pt>
    <dgm:pt modelId="{D29C9896-A800-40E2-AA93-581F0E771CA7}" type="parTrans" cxnId="{3D19DA46-5B71-44E2-B59F-3E5C5B2E9C40}">
      <dgm:prSet/>
      <dgm:spPr/>
      <dgm:t>
        <a:bodyPr/>
        <a:lstStyle/>
        <a:p>
          <a:endParaRPr lang="it-IT"/>
        </a:p>
      </dgm:t>
    </dgm:pt>
    <dgm:pt modelId="{7D9B2ABE-B616-455A-8EE8-17E09C8459BB}" type="sibTrans" cxnId="{3D19DA46-5B71-44E2-B59F-3E5C5B2E9C40}">
      <dgm:prSet/>
      <dgm:spPr/>
      <dgm:t>
        <a:bodyPr/>
        <a:lstStyle/>
        <a:p>
          <a:endParaRPr lang="it-IT"/>
        </a:p>
      </dgm:t>
    </dgm:pt>
    <dgm:pt modelId="{03C0DA11-1E7D-4E5D-BA40-CB810F692D3E}">
      <dgm:prSet phldrT="[Testo]"/>
      <dgm:spPr/>
      <dgm:t>
        <a:bodyPr/>
        <a:lstStyle/>
        <a:p>
          <a:r>
            <a:rPr lang="it-IT" dirty="0" smtClean="0"/>
            <a:t>Registro </a:t>
          </a:r>
          <a:r>
            <a:rPr lang="it-IT" dirty="0" err="1" smtClean="0"/>
            <a:t>All</a:t>
          </a:r>
          <a:r>
            <a:rPr lang="it-IT" dirty="0" smtClean="0"/>
            <a:t> </a:t>
          </a:r>
          <a:r>
            <a:rPr lang="it-IT" dirty="0" err="1" smtClean="0"/>
            <a:t>Transactions</a:t>
          </a:r>
          <a:endParaRPr lang="it-IT" dirty="0"/>
        </a:p>
      </dgm:t>
      <dgm:extLst/>
    </dgm:pt>
    <dgm:pt modelId="{4945EAEA-6476-4F51-8BEE-DDF5F91C53D9}" type="parTrans" cxnId="{E03E5643-FEC6-43D7-BA7E-A531CCC26337}">
      <dgm:prSet/>
      <dgm:spPr/>
      <dgm:t>
        <a:bodyPr/>
        <a:lstStyle/>
        <a:p>
          <a:endParaRPr lang="it-IT"/>
        </a:p>
      </dgm:t>
    </dgm:pt>
    <dgm:pt modelId="{E904D808-115F-4B88-A66D-957745242BC9}" type="sibTrans" cxnId="{E03E5643-FEC6-43D7-BA7E-A531CCC26337}">
      <dgm:prSet/>
      <dgm:spPr/>
      <dgm:t>
        <a:bodyPr/>
        <a:lstStyle/>
        <a:p>
          <a:endParaRPr lang="it-IT"/>
        </a:p>
      </dgm:t>
    </dgm:pt>
    <dgm:pt modelId="{26BFCA45-5A51-47D7-B598-151E47301896}" type="pres">
      <dgm:prSet presAssocID="{B2F51B7C-4920-4F29-86CA-7BEBF9388E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7FA0271-5631-4405-9221-537DF7367F3E}" type="pres">
      <dgm:prSet presAssocID="{DFE70E62-C5C7-43EE-A07F-D173A96A9B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5D732C-3D5A-4D8D-B6C8-E1785CDD19ED}" type="pres">
      <dgm:prSet presAssocID="{286AA2DD-A372-48D6-A9D9-FF9676BC3865}" presName="sibTrans" presStyleLbl="sibTrans2D1" presStyleIdx="0" presStyleCnt="5"/>
      <dgm:spPr/>
      <dgm:t>
        <a:bodyPr/>
        <a:lstStyle/>
        <a:p>
          <a:endParaRPr lang="it-IT"/>
        </a:p>
      </dgm:t>
    </dgm:pt>
    <dgm:pt modelId="{554E5A59-A579-413B-9F9B-B2FA1B1E929A}" type="pres">
      <dgm:prSet presAssocID="{286AA2DD-A372-48D6-A9D9-FF9676BC3865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8CD10700-B1B4-44D7-AA41-6680A29778EC}" type="pres">
      <dgm:prSet presAssocID="{2ABA73C0-B07F-4718-8848-8C7E434EFE6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EA3DB2-40BD-4A9C-8A54-7F89B793C778}" type="pres">
      <dgm:prSet presAssocID="{CECFD4A8-F7F5-48D7-9487-048A2786AD48}" presName="sibTrans" presStyleLbl="sibTrans2D1" presStyleIdx="1" presStyleCnt="5"/>
      <dgm:spPr/>
      <dgm:t>
        <a:bodyPr/>
        <a:lstStyle/>
        <a:p>
          <a:endParaRPr lang="it-IT"/>
        </a:p>
      </dgm:t>
    </dgm:pt>
    <dgm:pt modelId="{10378554-A068-4F07-9D6B-32F09CC8C9F3}" type="pres">
      <dgm:prSet presAssocID="{CECFD4A8-F7F5-48D7-9487-048A2786AD48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7C03B0BE-C532-4158-9B03-8CF4F4B272C1}" type="pres">
      <dgm:prSet presAssocID="{99ED42B8-B215-48C1-9601-B0FB463F1D8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9C5433-4E12-431D-ABDB-FA3641DDCF10}" type="pres">
      <dgm:prSet presAssocID="{B62AEC89-8BF3-4C61-ACD3-CB8D8DC63771}" presName="sibTrans" presStyleLbl="sibTrans2D1" presStyleIdx="2" presStyleCnt="5"/>
      <dgm:spPr/>
      <dgm:t>
        <a:bodyPr/>
        <a:lstStyle/>
        <a:p>
          <a:endParaRPr lang="it-IT"/>
        </a:p>
      </dgm:t>
    </dgm:pt>
    <dgm:pt modelId="{4FD04699-03DF-4A6E-AEE5-772367650777}" type="pres">
      <dgm:prSet presAssocID="{B62AEC89-8BF3-4C61-ACD3-CB8D8DC63771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93AC022E-D876-4CA3-B6D8-55A2F9A79C0A}" type="pres">
      <dgm:prSet presAssocID="{9697EE37-70FD-4742-89AF-2F6A852BAD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C10C62-6AD8-41D7-A65A-3A8734DD68B1}" type="pres">
      <dgm:prSet presAssocID="{6567FF1F-C9F3-44A9-AA5C-E8681CF4A8F8}" presName="sibTrans" presStyleLbl="sibTrans2D1" presStyleIdx="3" presStyleCnt="5"/>
      <dgm:spPr/>
      <dgm:t>
        <a:bodyPr/>
        <a:lstStyle/>
        <a:p>
          <a:endParaRPr lang="it-IT"/>
        </a:p>
      </dgm:t>
    </dgm:pt>
    <dgm:pt modelId="{0391C879-5133-4B18-A2C7-46F81C91BEF5}" type="pres">
      <dgm:prSet presAssocID="{6567FF1F-C9F3-44A9-AA5C-E8681CF4A8F8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6C920736-3ED7-4496-84C3-7958C749F93B}" type="pres">
      <dgm:prSet presAssocID="{C22F1CE8-6E56-4CAE-8308-5F511AF0BD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3BC8AF-8E34-4B71-8C92-D15E4515C2E4}" type="pres">
      <dgm:prSet presAssocID="{EDF8ED91-2532-4F6A-9A0E-4B5DB2E6639C}" presName="sibTrans" presStyleLbl="sibTrans2D1" presStyleIdx="4" presStyleCnt="5"/>
      <dgm:spPr/>
      <dgm:t>
        <a:bodyPr/>
        <a:lstStyle/>
        <a:p>
          <a:endParaRPr lang="it-IT"/>
        </a:p>
      </dgm:t>
    </dgm:pt>
    <dgm:pt modelId="{27D53E6A-896E-4E95-844E-706BB226808E}" type="pres">
      <dgm:prSet presAssocID="{EDF8ED91-2532-4F6A-9A0E-4B5DB2E6639C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E4F0EE6B-F22D-49AA-B1A3-C9E72FF29705}" type="pres">
      <dgm:prSet presAssocID="{6D161AFC-564D-4661-9206-4A4A057241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F34C34A-0AA3-46BD-AB27-1BECAC9248D1}" type="presOf" srcId="{6567FF1F-C9F3-44A9-AA5C-E8681CF4A8F8}" destId="{0391C879-5133-4B18-A2C7-46F81C91BEF5}" srcOrd="1" destOrd="0" presId="urn:microsoft.com/office/officeart/2005/8/layout/process5"/>
    <dgm:cxn modelId="{55A708BF-A4C1-4AB3-9F3E-664C9AC8711C}" type="presOf" srcId="{839F9194-4FDC-4469-87B0-3D1D43D0DCC4}" destId="{C7FA0271-5631-4405-9221-537DF7367F3E}" srcOrd="0" destOrd="3" presId="urn:microsoft.com/office/officeart/2005/8/layout/process5"/>
    <dgm:cxn modelId="{87FC953D-2895-4497-8F8F-65D198706691}" type="presOf" srcId="{B62AEC89-8BF3-4C61-ACD3-CB8D8DC63771}" destId="{4FD04699-03DF-4A6E-AEE5-772367650777}" srcOrd="1" destOrd="0" presId="urn:microsoft.com/office/officeart/2005/8/layout/process5"/>
    <dgm:cxn modelId="{E7E458F4-D25F-47DF-B339-BD51D8A009D6}" srcId="{C22F1CE8-6E56-4CAE-8308-5F511AF0BD9F}" destId="{D292CF0E-E384-4EDB-B876-E8E574C699DA}" srcOrd="0" destOrd="0" parTransId="{4FC9BD64-EA64-429D-BE3F-F089055480C1}" sibTransId="{F025857D-F450-4803-8DBF-6D372A1EFBD1}"/>
    <dgm:cxn modelId="{0D16573B-AE2C-4671-B63E-E979F5E04408}" type="presOf" srcId="{6D161AFC-564D-4661-9206-4A4A05724119}" destId="{E4F0EE6B-F22D-49AA-B1A3-C9E72FF29705}" srcOrd="0" destOrd="0" presId="urn:microsoft.com/office/officeart/2005/8/layout/process5"/>
    <dgm:cxn modelId="{8CC598A6-4FC4-404C-B665-E2C01585185C}" srcId="{C22F1CE8-6E56-4CAE-8308-5F511AF0BD9F}" destId="{CEA41BF9-5BB2-42F3-B190-3C1F28C7C7F7}" srcOrd="1" destOrd="0" parTransId="{262AD2D7-F61E-49FC-974E-377407398DC3}" sibTransId="{A542E06E-93E6-47B3-8589-6B43F3511F1F}"/>
    <dgm:cxn modelId="{4022F80D-B404-448F-B800-FDE369E6B1B3}" type="presOf" srcId="{2ABA73C0-B07F-4718-8848-8C7E434EFE6E}" destId="{8CD10700-B1B4-44D7-AA41-6680A29778EC}" srcOrd="0" destOrd="0" presId="urn:microsoft.com/office/officeart/2005/8/layout/process5"/>
    <dgm:cxn modelId="{D6A22C7F-F87F-441D-A9BA-575ECFCB8A2A}" srcId="{DFE70E62-C5C7-43EE-A07F-D173A96A9B4B}" destId="{839F9194-4FDC-4469-87B0-3D1D43D0DCC4}" srcOrd="2" destOrd="0" parTransId="{0698F9E5-504E-40CF-8577-EAA287366830}" sibTransId="{8AC7F3C0-5559-4BE5-A697-4792BEC972AA}"/>
    <dgm:cxn modelId="{AE9721FF-B60C-4F57-9F6F-AD7BD74CAE6D}" type="presOf" srcId="{6FF6BB29-F9EF-48F2-873D-8754597F28EA}" destId="{C7FA0271-5631-4405-9221-537DF7367F3E}" srcOrd="0" destOrd="2" presId="urn:microsoft.com/office/officeart/2005/8/layout/process5"/>
    <dgm:cxn modelId="{3B683B82-ED6C-4C39-A839-F6D53FB720B4}" srcId="{DFE70E62-C5C7-43EE-A07F-D173A96A9B4B}" destId="{6FF6BB29-F9EF-48F2-873D-8754597F28EA}" srcOrd="1" destOrd="0" parTransId="{143F127E-B8CF-4A23-9628-DFFC0F567C69}" sibTransId="{6942D88E-4980-49A2-A58F-44D1B213B7B0}"/>
    <dgm:cxn modelId="{C1DD260B-F70E-413B-AB4C-39ABD4EC76E7}" srcId="{99ED42B8-B215-48C1-9601-B0FB463F1D86}" destId="{EFACA724-C4D2-48A9-BADA-17951B106D2D}" srcOrd="0" destOrd="0" parTransId="{24A6A0E4-BA0A-4D0C-8E30-6C0D25AC0699}" sibTransId="{8E0CCE3C-2C4A-4A9B-959E-24CBC1621322}"/>
    <dgm:cxn modelId="{DB92BAF6-5BB7-4483-8775-25E26DB5067D}" type="presOf" srcId="{9697EE37-70FD-4742-89AF-2F6A852BAD99}" destId="{93AC022E-D876-4CA3-B6D8-55A2F9A79C0A}" srcOrd="0" destOrd="0" presId="urn:microsoft.com/office/officeart/2005/8/layout/process5"/>
    <dgm:cxn modelId="{B4635E03-F84B-4062-A7D4-3D1620FB407C}" srcId="{B2F51B7C-4920-4F29-86CA-7BEBF9388E68}" destId="{9697EE37-70FD-4742-89AF-2F6A852BAD99}" srcOrd="3" destOrd="0" parTransId="{8A182573-CEEF-4935-BBD2-B8E1DC7F1E22}" sibTransId="{6567FF1F-C9F3-44A9-AA5C-E8681CF4A8F8}"/>
    <dgm:cxn modelId="{E98247AC-4511-484F-A16F-6269F111FE0C}" type="presOf" srcId="{03C0DA11-1E7D-4E5D-BA40-CB810F692D3E}" destId="{E4F0EE6B-F22D-49AA-B1A3-C9E72FF29705}" srcOrd="0" destOrd="1" presId="urn:microsoft.com/office/officeart/2005/8/layout/process5"/>
    <dgm:cxn modelId="{B907BAE3-695F-4246-AA6B-8949A4F43661}" type="presOf" srcId="{EDF8ED91-2532-4F6A-9A0E-4B5DB2E6639C}" destId="{E23BC8AF-8E34-4B71-8C92-D15E4515C2E4}" srcOrd="0" destOrd="0" presId="urn:microsoft.com/office/officeart/2005/8/layout/process5"/>
    <dgm:cxn modelId="{476FB852-331C-4146-B28B-493F03E893C5}" type="presOf" srcId="{EFACA724-C4D2-48A9-BADA-17951B106D2D}" destId="{7C03B0BE-C532-4158-9B03-8CF4F4B272C1}" srcOrd="0" destOrd="1" presId="urn:microsoft.com/office/officeart/2005/8/layout/process5"/>
    <dgm:cxn modelId="{2DA9E035-3349-4DE5-B301-7F0167DF2206}" srcId="{B2F51B7C-4920-4F29-86CA-7BEBF9388E68}" destId="{C22F1CE8-6E56-4CAE-8308-5F511AF0BD9F}" srcOrd="4" destOrd="0" parTransId="{343642C8-1F68-4BE3-AC22-25C2A37A7A2E}" sibTransId="{EDF8ED91-2532-4F6A-9A0E-4B5DB2E6639C}"/>
    <dgm:cxn modelId="{2AB93D13-1346-4394-8771-2A5CD8BE60F8}" type="presOf" srcId="{286AA2DD-A372-48D6-A9D9-FF9676BC3865}" destId="{605D732C-3D5A-4D8D-B6C8-E1785CDD19ED}" srcOrd="0" destOrd="0" presId="urn:microsoft.com/office/officeart/2005/8/layout/process5"/>
    <dgm:cxn modelId="{A59AC5C2-BCBF-4929-9CBC-B56C2AA93AB8}" srcId="{B2F51B7C-4920-4F29-86CA-7BEBF9388E68}" destId="{DFE70E62-C5C7-43EE-A07F-D173A96A9B4B}" srcOrd="0" destOrd="0" parTransId="{DD453D8F-E984-4F98-9BBD-EB588032C5E5}" sibTransId="{286AA2DD-A372-48D6-A9D9-FF9676BC3865}"/>
    <dgm:cxn modelId="{7E02B88A-6DCE-4D59-A30C-9C1EF09F6DFA}" type="presOf" srcId="{C22F1CE8-6E56-4CAE-8308-5F511AF0BD9F}" destId="{6C920736-3ED7-4496-84C3-7958C749F93B}" srcOrd="0" destOrd="0" presId="urn:microsoft.com/office/officeart/2005/8/layout/process5"/>
    <dgm:cxn modelId="{B4F2179D-0B78-4780-BE54-80FA1764DFA8}" type="presOf" srcId="{E0A422AF-3F38-4116-8C75-5A86A9257B4C}" destId="{93AC022E-D876-4CA3-B6D8-55A2F9A79C0A}" srcOrd="0" destOrd="1" presId="urn:microsoft.com/office/officeart/2005/8/layout/process5"/>
    <dgm:cxn modelId="{AB9912EF-6B80-4B20-B4F5-D86CEBB662BF}" type="presOf" srcId="{C41C5284-E45A-4BB2-AF69-A25F46F5AA54}" destId="{C7FA0271-5631-4405-9221-537DF7367F3E}" srcOrd="0" destOrd="1" presId="urn:microsoft.com/office/officeart/2005/8/layout/process5"/>
    <dgm:cxn modelId="{00C93391-4ED4-4937-BAF8-594EB51F388C}" srcId="{B2F51B7C-4920-4F29-86CA-7BEBF9388E68}" destId="{2ABA73C0-B07F-4718-8848-8C7E434EFE6E}" srcOrd="1" destOrd="0" parTransId="{4FD59B5B-0233-4AE3-8F25-BA5228007CE9}" sibTransId="{CECFD4A8-F7F5-48D7-9487-048A2786AD48}"/>
    <dgm:cxn modelId="{69361576-8D10-4724-94DC-5462E4E3A3AE}" type="presOf" srcId="{D292CF0E-E384-4EDB-B876-E8E574C699DA}" destId="{6C920736-3ED7-4496-84C3-7958C749F93B}" srcOrd="0" destOrd="1" presId="urn:microsoft.com/office/officeart/2005/8/layout/process5"/>
    <dgm:cxn modelId="{B66AF923-70F0-45C8-8D5A-64E9922F821A}" srcId="{DFE70E62-C5C7-43EE-A07F-D173A96A9B4B}" destId="{C41C5284-E45A-4BB2-AF69-A25F46F5AA54}" srcOrd="0" destOrd="0" parTransId="{1248D881-A935-40D5-B82C-2EA54492A97F}" sibTransId="{D47C5422-CC74-4CF9-BEE3-2C309A56F7FE}"/>
    <dgm:cxn modelId="{23CABC28-F1DE-4E34-BC84-31F984A1C1B8}" type="presOf" srcId="{B8EFB874-19BD-4596-90A0-4FA3276B9739}" destId="{8CD10700-B1B4-44D7-AA41-6680A29778EC}" srcOrd="0" destOrd="1" presId="urn:microsoft.com/office/officeart/2005/8/layout/process5"/>
    <dgm:cxn modelId="{7D58524B-B02D-4C8D-BD4E-57552EE893F9}" srcId="{99ED42B8-B215-48C1-9601-B0FB463F1D86}" destId="{47528C55-24A3-4F38-B3E2-151F19057014}" srcOrd="1" destOrd="0" parTransId="{0EAEA907-5C42-4FC5-8E76-0B9F1687A2FB}" sibTransId="{C518D6C3-0CA8-4B50-A21E-0DE57700B847}"/>
    <dgm:cxn modelId="{E82D047A-47AB-40F7-ACEE-200E5CAE2629}" srcId="{9697EE37-70FD-4742-89AF-2F6A852BAD99}" destId="{FF9A6F0E-6A42-4AA0-BCF5-76B60096B6F2}" srcOrd="1" destOrd="0" parTransId="{8F4F95B6-7FA0-4C7C-A7CE-950655D2E30E}" sibTransId="{D38F6802-9A43-49EA-AB2A-9B965B1405C4}"/>
    <dgm:cxn modelId="{D793F3FD-9230-475E-AC8D-F8CA085E26D2}" type="presOf" srcId="{B2F51B7C-4920-4F29-86CA-7BEBF9388E68}" destId="{26BFCA45-5A51-47D7-B598-151E47301896}" srcOrd="0" destOrd="0" presId="urn:microsoft.com/office/officeart/2005/8/layout/process5"/>
    <dgm:cxn modelId="{33099DAF-A2D8-41CD-87A4-F1844F1B9E32}" srcId="{B2F51B7C-4920-4F29-86CA-7BEBF9388E68}" destId="{6D161AFC-564D-4661-9206-4A4A05724119}" srcOrd="5" destOrd="0" parTransId="{06CEBE1F-BA20-489A-AA2A-680760A32415}" sibTransId="{8128CF00-B0EC-4D9E-A121-500EA6D08D4B}"/>
    <dgm:cxn modelId="{B02EF7A4-0D4A-4FC5-8A47-8B9B7AA97F4C}" type="presOf" srcId="{99ED42B8-B215-48C1-9601-B0FB463F1D86}" destId="{7C03B0BE-C532-4158-9B03-8CF4F4B272C1}" srcOrd="0" destOrd="0" presId="urn:microsoft.com/office/officeart/2005/8/layout/process5"/>
    <dgm:cxn modelId="{5D27DEFC-BA82-41A2-9FD2-9B9E3F973880}" type="presOf" srcId="{DFE70E62-C5C7-43EE-A07F-D173A96A9B4B}" destId="{C7FA0271-5631-4405-9221-537DF7367F3E}" srcOrd="0" destOrd="0" presId="urn:microsoft.com/office/officeart/2005/8/layout/process5"/>
    <dgm:cxn modelId="{E03E5643-FEC6-43D7-BA7E-A531CCC26337}" srcId="{6D161AFC-564D-4661-9206-4A4A05724119}" destId="{03C0DA11-1E7D-4E5D-BA40-CB810F692D3E}" srcOrd="0" destOrd="0" parTransId="{4945EAEA-6476-4F51-8BEE-DDF5F91C53D9}" sibTransId="{E904D808-115F-4B88-A66D-957745242BC9}"/>
    <dgm:cxn modelId="{B94FFC28-C774-4391-B3A3-C3E378C3F770}" type="presOf" srcId="{CECFD4A8-F7F5-48D7-9487-048A2786AD48}" destId="{10378554-A068-4F07-9D6B-32F09CC8C9F3}" srcOrd="1" destOrd="0" presId="urn:microsoft.com/office/officeart/2005/8/layout/process5"/>
    <dgm:cxn modelId="{1D17D004-81B3-4ED0-9C25-007FB33E9954}" type="presOf" srcId="{B62AEC89-8BF3-4C61-ACD3-CB8D8DC63771}" destId="{119C5433-4E12-431D-ABDB-FA3641DDCF10}" srcOrd="0" destOrd="0" presId="urn:microsoft.com/office/officeart/2005/8/layout/process5"/>
    <dgm:cxn modelId="{280DEB51-6870-4435-BCD0-FA06A13436CA}" type="presOf" srcId="{47528C55-24A3-4F38-B3E2-151F19057014}" destId="{7C03B0BE-C532-4158-9B03-8CF4F4B272C1}" srcOrd="0" destOrd="2" presId="urn:microsoft.com/office/officeart/2005/8/layout/process5"/>
    <dgm:cxn modelId="{D9DCE32E-F739-4123-8C14-DEAE8B696675}" srcId="{B2F51B7C-4920-4F29-86CA-7BEBF9388E68}" destId="{99ED42B8-B215-48C1-9601-B0FB463F1D86}" srcOrd="2" destOrd="0" parTransId="{ACFAFF22-FA5D-494C-BC06-C622A62DC641}" sibTransId="{B62AEC89-8BF3-4C61-ACD3-CB8D8DC63771}"/>
    <dgm:cxn modelId="{88E15D43-5C4D-48B7-8E33-0BAE94308958}" type="presOf" srcId="{FF9A6F0E-6A42-4AA0-BCF5-76B60096B6F2}" destId="{93AC022E-D876-4CA3-B6D8-55A2F9A79C0A}" srcOrd="0" destOrd="2" presId="urn:microsoft.com/office/officeart/2005/8/layout/process5"/>
    <dgm:cxn modelId="{3431168F-2CA7-4D36-B1DA-7F597AA3AD58}" type="presOf" srcId="{6567FF1F-C9F3-44A9-AA5C-E8681CF4A8F8}" destId="{F6C10C62-6AD8-41D7-A65A-3A8734DD68B1}" srcOrd="0" destOrd="0" presId="urn:microsoft.com/office/officeart/2005/8/layout/process5"/>
    <dgm:cxn modelId="{151433D5-8272-43CF-9CA3-F033E4161450}" type="presOf" srcId="{CECFD4A8-F7F5-48D7-9487-048A2786AD48}" destId="{A0EA3DB2-40BD-4A9C-8A54-7F89B793C778}" srcOrd="0" destOrd="0" presId="urn:microsoft.com/office/officeart/2005/8/layout/process5"/>
    <dgm:cxn modelId="{3D19DA46-5B71-44E2-B59F-3E5C5B2E9C40}" srcId="{2ABA73C0-B07F-4718-8848-8C7E434EFE6E}" destId="{B8EFB874-19BD-4596-90A0-4FA3276B9739}" srcOrd="0" destOrd="0" parTransId="{D29C9896-A800-40E2-AA93-581F0E771CA7}" sibTransId="{7D9B2ABE-B616-455A-8EE8-17E09C8459BB}"/>
    <dgm:cxn modelId="{F267A77B-D1BF-42A2-94ED-F48F092D8E94}" type="presOf" srcId="{286AA2DD-A372-48D6-A9D9-FF9676BC3865}" destId="{554E5A59-A579-413B-9F9B-B2FA1B1E929A}" srcOrd="1" destOrd="0" presId="urn:microsoft.com/office/officeart/2005/8/layout/process5"/>
    <dgm:cxn modelId="{1159F730-9A72-4CCA-B200-4CB513D7ECF3}" type="presOf" srcId="{EDF8ED91-2532-4F6A-9A0E-4B5DB2E6639C}" destId="{27D53E6A-896E-4E95-844E-706BB226808E}" srcOrd="1" destOrd="0" presId="urn:microsoft.com/office/officeart/2005/8/layout/process5"/>
    <dgm:cxn modelId="{64FF9702-D286-473E-A58C-CF2C2C3E5EBF}" type="presOf" srcId="{CEA41BF9-5BB2-42F3-B190-3C1F28C7C7F7}" destId="{6C920736-3ED7-4496-84C3-7958C749F93B}" srcOrd="0" destOrd="2" presId="urn:microsoft.com/office/officeart/2005/8/layout/process5"/>
    <dgm:cxn modelId="{ACE1D045-5334-415F-A57C-34214BA5DB11}" srcId="{9697EE37-70FD-4742-89AF-2F6A852BAD99}" destId="{E0A422AF-3F38-4116-8C75-5A86A9257B4C}" srcOrd="0" destOrd="0" parTransId="{0BF5CCD2-C2FF-4C27-ACF9-8037300ACF42}" sibTransId="{3C285570-4C43-4D9E-99CC-2D403137B08C}"/>
    <dgm:cxn modelId="{D17CD47A-75EF-4C9C-B5F2-E24B7E90A095}" type="presParOf" srcId="{26BFCA45-5A51-47D7-B598-151E47301896}" destId="{C7FA0271-5631-4405-9221-537DF7367F3E}" srcOrd="0" destOrd="0" presId="urn:microsoft.com/office/officeart/2005/8/layout/process5"/>
    <dgm:cxn modelId="{E5BC61EB-9248-4364-87AA-1A08DFFC59E8}" type="presParOf" srcId="{26BFCA45-5A51-47D7-B598-151E47301896}" destId="{605D732C-3D5A-4D8D-B6C8-E1785CDD19ED}" srcOrd="1" destOrd="0" presId="urn:microsoft.com/office/officeart/2005/8/layout/process5"/>
    <dgm:cxn modelId="{F3D97530-E87E-45D8-994B-3B916F7936DB}" type="presParOf" srcId="{605D732C-3D5A-4D8D-B6C8-E1785CDD19ED}" destId="{554E5A59-A579-413B-9F9B-B2FA1B1E929A}" srcOrd="0" destOrd="0" presId="urn:microsoft.com/office/officeart/2005/8/layout/process5"/>
    <dgm:cxn modelId="{C31C9581-7755-4E93-9C8C-3CD598DC3653}" type="presParOf" srcId="{26BFCA45-5A51-47D7-B598-151E47301896}" destId="{8CD10700-B1B4-44D7-AA41-6680A29778EC}" srcOrd="2" destOrd="0" presId="urn:microsoft.com/office/officeart/2005/8/layout/process5"/>
    <dgm:cxn modelId="{EC384415-D1F2-44A4-A376-8FADB583DB06}" type="presParOf" srcId="{26BFCA45-5A51-47D7-B598-151E47301896}" destId="{A0EA3DB2-40BD-4A9C-8A54-7F89B793C778}" srcOrd="3" destOrd="0" presId="urn:microsoft.com/office/officeart/2005/8/layout/process5"/>
    <dgm:cxn modelId="{0832BA15-905C-4B08-BD96-B8F78CA8F09B}" type="presParOf" srcId="{A0EA3DB2-40BD-4A9C-8A54-7F89B793C778}" destId="{10378554-A068-4F07-9D6B-32F09CC8C9F3}" srcOrd="0" destOrd="0" presId="urn:microsoft.com/office/officeart/2005/8/layout/process5"/>
    <dgm:cxn modelId="{2857311A-4290-46F8-92BA-91FA5DF84630}" type="presParOf" srcId="{26BFCA45-5A51-47D7-B598-151E47301896}" destId="{7C03B0BE-C532-4158-9B03-8CF4F4B272C1}" srcOrd="4" destOrd="0" presId="urn:microsoft.com/office/officeart/2005/8/layout/process5"/>
    <dgm:cxn modelId="{FA64049E-6421-4293-B160-0DC46812D3D9}" type="presParOf" srcId="{26BFCA45-5A51-47D7-B598-151E47301896}" destId="{119C5433-4E12-431D-ABDB-FA3641DDCF10}" srcOrd="5" destOrd="0" presId="urn:microsoft.com/office/officeart/2005/8/layout/process5"/>
    <dgm:cxn modelId="{D09E9014-0D1C-489F-B481-83DE76AC641B}" type="presParOf" srcId="{119C5433-4E12-431D-ABDB-FA3641DDCF10}" destId="{4FD04699-03DF-4A6E-AEE5-772367650777}" srcOrd="0" destOrd="0" presId="urn:microsoft.com/office/officeart/2005/8/layout/process5"/>
    <dgm:cxn modelId="{D67A22E8-D77D-4563-963A-570868ECE2B6}" type="presParOf" srcId="{26BFCA45-5A51-47D7-B598-151E47301896}" destId="{93AC022E-D876-4CA3-B6D8-55A2F9A79C0A}" srcOrd="6" destOrd="0" presId="urn:microsoft.com/office/officeart/2005/8/layout/process5"/>
    <dgm:cxn modelId="{BD37721D-FBA2-43E3-8059-4344DF69FFAB}" type="presParOf" srcId="{26BFCA45-5A51-47D7-B598-151E47301896}" destId="{F6C10C62-6AD8-41D7-A65A-3A8734DD68B1}" srcOrd="7" destOrd="0" presId="urn:microsoft.com/office/officeart/2005/8/layout/process5"/>
    <dgm:cxn modelId="{63B01CD9-7A24-4B41-94F0-4628CCB7312D}" type="presParOf" srcId="{F6C10C62-6AD8-41D7-A65A-3A8734DD68B1}" destId="{0391C879-5133-4B18-A2C7-46F81C91BEF5}" srcOrd="0" destOrd="0" presId="urn:microsoft.com/office/officeart/2005/8/layout/process5"/>
    <dgm:cxn modelId="{539CD071-DB69-4238-B593-E7CE31741E1B}" type="presParOf" srcId="{26BFCA45-5A51-47D7-B598-151E47301896}" destId="{6C920736-3ED7-4496-84C3-7958C749F93B}" srcOrd="8" destOrd="0" presId="urn:microsoft.com/office/officeart/2005/8/layout/process5"/>
    <dgm:cxn modelId="{7F785DE8-DC20-4A4B-B6ED-AD0427775EC1}" type="presParOf" srcId="{26BFCA45-5A51-47D7-B598-151E47301896}" destId="{E23BC8AF-8E34-4B71-8C92-D15E4515C2E4}" srcOrd="9" destOrd="0" presId="urn:microsoft.com/office/officeart/2005/8/layout/process5"/>
    <dgm:cxn modelId="{ABB0F362-DABD-49EB-9338-B5250E911D8E}" type="presParOf" srcId="{E23BC8AF-8E34-4B71-8C92-D15E4515C2E4}" destId="{27D53E6A-896E-4E95-844E-706BB226808E}" srcOrd="0" destOrd="0" presId="urn:microsoft.com/office/officeart/2005/8/layout/process5"/>
    <dgm:cxn modelId="{04BABC1A-99EB-4E2F-BA0A-44B98D18EDA0}" type="presParOf" srcId="{26BFCA45-5A51-47D7-B598-151E47301896}" destId="{E4F0EE6B-F22D-49AA-B1A3-C9E72FF2970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C05B1-E66C-4074-8876-C991510CA517}">
      <dsp:nvSpPr>
        <dsp:cNvPr id="0" name=""/>
        <dsp:cNvSpPr/>
      </dsp:nvSpPr>
      <dsp:spPr>
        <a:xfrm rot="5400000">
          <a:off x="5216574" y="-2060290"/>
          <a:ext cx="1005769" cy="538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Contiene tutte le transazioni della business network</a:t>
          </a:r>
          <a:endParaRPr lang="it-I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Ogni partecipante ne possiede una copia costantemente sincronizzata</a:t>
          </a:r>
          <a:endParaRPr lang="it-IT" sz="1700" kern="1200" dirty="0"/>
        </a:p>
      </dsp:txBody>
      <dsp:txXfrm rot="-5400000">
        <a:off x="3027949" y="177433"/>
        <a:ext cx="5333922" cy="907573"/>
      </dsp:txXfrm>
    </dsp:sp>
    <dsp:sp modelId="{019CEE16-692C-4180-B03D-875FDCF36452}">
      <dsp:nvSpPr>
        <dsp:cNvPr id="0" name=""/>
        <dsp:cNvSpPr/>
      </dsp:nvSpPr>
      <dsp:spPr>
        <a:xfrm>
          <a:off x="0" y="2613"/>
          <a:ext cx="3027948" cy="125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Registro Condiviso</a:t>
          </a:r>
          <a:endParaRPr lang="it-IT" sz="3700" kern="1200" dirty="0"/>
        </a:p>
      </dsp:txBody>
      <dsp:txXfrm>
        <a:off x="61372" y="63985"/>
        <a:ext cx="2905204" cy="1134467"/>
      </dsp:txXfrm>
    </dsp:sp>
    <dsp:sp modelId="{1453D0DA-E3C3-4EE7-837F-D7D124C2E7CC}">
      <dsp:nvSpPr>
        <dsp:cNvPr id="0" name=""/>
        <dsp:cNvSpPr/>
      </dsp:nvSpPr>
      <dsp:spPr>
        <a:xfrm rot="5400000">
          <a:off x="5216574" y="-740218"/>
          <a:ext cx="1005769" cy="538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Accesso alla rete controllato, mediante identità univoca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Transazioni visibili solo a membri autorizzati</a:t>
          </a:r>
        </a:p>
      </dsp:txBody>
      <dsp:txXfrm rot="-5400000">
        <a:off x="3027949" y="1497505"/>
        <a:ext cx="5333922" cy="907573"/>
      </dsp:txXfrm>
    </dsp:sp>
    <dsp:sp modelId="{DDD04A6F-1018-47F0-B676-8A688E6B6E02}">
      <dsp:nvSpPr>
        <dsp:cNvPr id="0" name=""/>
        <dsp:cNvSpPr/>
      </dsp:nvSpPr>
      <dsp:spPr>
        <a:xfrm>
          <a:off x="0" y="1322686"/>
          <a:ext cx="3027948" cy="125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Privacy</a:t>
          </a:r>
        </a:p>
      </dsp:txBody>
      <dsp:txXfrm>
        <a:off x="61372" y="1384058"/>
        <a:ext cx="2905204" cy="1134467"/>
      </dsp:txXfrm>
    </dsp:sp>
    <dsp:sp modelId="{E381EF44-278B-4D35-870A-A8780E41F407}">
      <dsp:nvSpPr>
        <dsp:cNvPr id="0" name=""/>
        <dsp:cNvSpPr/>
      </dsp:nvSpPr>
      <dsp:spPr>
        <a:xfrm rot="5400000">
          <a:off x="5216574" y="579854"/>
          <a:ext cx="1005769" cy="538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Condizioni e regole associate alle transazioni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Rappresentano la logica del sistema</a:t>
          </a:r>
        </a:p>
      </dsp:txBody>
      <dsp:txXfrm rot="-5400000">
        <a:off x="3027949" y="2817577"/>
        <a:ext cx="5333922" cy="907573"/>
      </dsp:txXfrm>
    </dsp:sp>
    <dsp:sp modelId="{D77E9BF7-25B0-4EE9-B3F0-2F2F4D812951}">
      <dsp:nvSpPr>
        <dsp:cNvPr id="0" name=""/>
        <dsp:cNvSpPr/>
      </dsp:nvSpPr>
      <dsp:spPr>
        <a:xfrm>
          <a:off x="0" y="2642758"/>
          <a:ext cx="3027948" cy="125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Smart Contracts</a:t>
          </a:r>
        </a:p>
      </dsp:txBody>
      <dsp:txXfrm>
        <a:off x="61372" y="2704130"/>
        <a:ext cx="2905204" cy="1134467"/>
      </dsp:txXfrm>
    </dsp:sp>
    <dsp:sp modelId="{F3B63567-0DEC-4B96-8C54-27B33121247A}">
      <dsp:nvSpPr>
        <dsp:cNvPr id="0" name=""/>
        <dsp:cNvSpPr/>
      </dsp:nvSpPr>
      <dsp:spPr>
        <a:xfrm rot="5400000">
          <a:off x="5216574" y="1899926"/>
          <a:ext cx="1005769" cy="53830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Processo per validare le transazioni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Garantisce la consistenza del registro sui nodi</a:t>
          </a:r>
        </a:p>
      </dsp:txBody>
      <dsp:txXfrm rot="-5400000">
        <a:off x="3027949" y="4137649"/>
        <a:ext cx="5333922" cy="907573"/>
      </dsp:txXfrm>
    </dsp:sp>
    <dsp:sp modelId="{F1E4CD9F-420C-424A-BEF2-696629545691}">
      <dsp:nvSpPr>
        <dsp:cNvPr id="0" name=""/>
        <dsp:cNvSpPr/>
      </dsp:nvSpPr>
      <dsp:spPr>
        <a:xfrm>
          <a:off x="0" y="3962830"/>
          <a:ext cx="3027948" cy="125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Consenso</a:t>
          </a:r>
        </a:p>
      </dsp:txBody>
      <dsp:txXfrm>
        <a:off x="61372" y="4024202"/>
        <a:ext cx="2905204" cy="1134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A0271-5631-4405-9221-537DF7367F3E}">
      <dsp:nvSpPr>
        <dsp:cNvPr id="0" name=""/>
        <dsp:cNvSpPr/>
      </dsp:nvSpPr>
      <dsp:spPr>
        <a:xfrm>
          <a:off x="7276" y="843240"/>
          <a:ext cx="2174983" cy="1304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Creazione Classi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Partecipanti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Risorse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Transazioni</a:t>
          </a:r>
          <a:endParaRPr lang="it-IT" sz="1500" kern="1200" dirty="0"/>
        </a:p>
      </dsp:txBody>
      <dsp:txXfrm>
        <a:off x="45498" y="881462"/>
        <a:ext cx="2098539" cy="1228546"/>
      </dsp:txXfrm>
    </dsp:sp>
    <dsp:sp modelId="{605D732C-3D5A-4D8D-B6C8-E1785CDD19ED}">
      <dsp:nvSpPr>
        <dsp:cNvPr id="0" name=""/>
        <dsp:cNvSpPr/>
      </dsp:nvSpPr>
      <dsp:spPr>
        <a:xfrm>
          <a:off x="2373658" y="1226037"/>
          <a:ext cx="461096" cy="5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>
        <a:off x="2373658" y="1333916"/>
        <a:ext cx="322767" cy="323637"/>
      </dsp:txXfrm>
    </dsp:sp>
    <dsp:sp modelId="{8CD10700-B1B4-44D7-AA41-6680A29778EC}">
      <dsp:nvSpPr>
        <dsp:cNvPr id="0" name=""/>
        <dsp:cNvSpPr/>
      </dsp:nvSpPr>
      <dsp:spPr>
        <a:xfrm>
          <a:off x="3052253" y="843240"/>
          <a:ext cx="2174983" cy="1304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Scrittura Smart Contracts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Condizioni ed azioni da eseguire</a:t>
          </a:r>
          <a:endParaRPr lang="it-IT" sz="1500" kern="1200" dirty="0"/>
        </a:p>
      </dsp:txBody>
      <dsp:txXfrm>
        <a:off x="3090475" y="881462"/>
        <a:ext cx="2098539" cy="1228546"/>
      </dsp:txXfrm>
    </dsp:sp>
    <dsp:sp modelId="{A0EA3DB2-40BD-4A9C-8A54-7F89B793C778}">
      <dsp:nvSpPr>
        <dsp:cNvPr id="0" name=""/>
        <dsp:cNvSpPr/>
      </dsp:nvSpPr>
      <dsp:spPr>
        <a:xfrm>
          <a:off x="5418635" y="1226037"/>
          <a:ext cx="461096" cy="5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>
        <a:off x="5418635" y="1333916"/>
        <a:ext cx="322767" cy="323637"/>
      </dsp:txXfrm>
    </dsp:sp>
    <dsp:sp modelId="{7C03B0BE-C532-4158-9B03-8CF4F4B272C1}">
      <dsp:nvSpPr>
        <dsp:cNvPr id="0" name=""/>
        <dsp:cNvSpPr/>
      </dsp:nvSpPr>
      <dsp:spPr>
        <a:xfrm>
          <a:off x="6097230" y="843240"/>
          <a:ext cx="2174983" cy="1304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Inserimento Partecipanti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Membro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Banditore</a:t>
          </a:r>
          <a:endParaRPr lang="it-IT" sz="1500" kern="1200" dirty="0"/>
        </a:p>
      </dsp:txBody>
      <dsp:txXfrm>
        <a:off x="6135452" y="881462"/>
        <a:ext cx="2098539" cy="1228546"/>
      </dsp:txXfrm>
    </dsp:sp>
    <dsp:sp modelId="{119C5433-4E12-431D-ABDB-FA3641DDCF10}">
      <dsp:nvSpPr>
        <dsp:cNvPr id="0" name=""/>
        <dsp:cNvSpPr/>
      </dsp:nvSpPr>
      <dsp:spPr>
        <a:xfrm rot="5400000">
          <a:off x="6954174" y="2300479"/>
          <a:ext cx="461096" cy="5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 rot="-5400000">
        <a:off x="7022904" y="2339629"/>
        <a:ext cx="323637" cy="322767"/>
      </dsp:txXfrm>
    </dsp:sp>
    <dsp:sp modelId="{93AC022E-D876-4CA3-B6D8-55A2F9A79C0A}">
      <dsp:nvSpPr>
        <dsp:cNvPr id="0" name=""/>
        <dsp:cNvSpPr/>
      </dsp:nvSpPr>
      <dsp:spPr>
        <a:xfrm>
          <a:off x="6097230" y="3018223"/>
          <a:ext cx="2174983" cy="1304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Inserimento Risorse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Veicolo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Annuncio di vendita</a:t>
          </a:r>
          <a:endParaRPr lang="it-IT" sz="1500" kern="1200" dirty="0"/>
        </a:p>
      </dsp:txBody>
      <dsp:txXfrm>
        <a:off x="6135452" y="3056445"/>
        <a:ext cx="2098539" cy="1228546"/>
      </dsp:txXfrm>
    </dsp:sp>
    <dsp:sp modelId="{F6C10C62-6AD8-41D7-A65A-3A8734DD68B1}">
      <dsp:nvSpPr>
        <dsp:cNvPr id="0" name=""/>
        <dsp:cNvSpPr/>
      </dsp:nvSpPr>
      <dsp:spPr>
        <a:xfrm rot="10800000">
          <a:off x="5444735" y="3401020"/>
          <a:ext cx="461096" cy="5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 rot="10800000">
        <a:off x="5583064" y="3508899"/>
        <a:ext cx="322767" cy="323637"/>
      </dsp:txXfrm>
    </dsp:sp>
    <dsp:sp modelId="{6C920736-3ED7-4496-84C3-7958C749F93B}">
      <dsp:nvSpPr>
        <dsp:cNvPr id="0" name=""/>
        <dsp:cNvSpPr/>
      </dsp:nvSpPr>
      <dsp:spPr>
        <a:xfrm>
          <a:off x="3052253" y="3018223"/>
          <a:ext cx="2174983" cy="1304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Invio Transazioni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Piazza Offerta</a:t>
          </a:r>
          <a:endParaRPr lang="it-I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Chiudi Asta</a:t>
          </a:r>
          <a:endParaRPr lang="it-IT" sz="1500" kern="1200" dirty="0"/>
        </a:p>
      </dsp:txBody>
      <dsp:txXfrm>
        <a:off x="3090475" y="3056445"/>
        <a:ext cx="2098539" cy="1228546"/>
      </dsp:txXfrm>
    </dsp:sp>
    <dsp:sp modelId="{E23BC8AF-8E34-4B71-8C92-D15E4515C2E4}">
      <dsp:nvSpPr>
        <dsp:cNvPr id="0" name=""/>
        <dsp:cNvSpPr/>
      </dsp:nvSpPr>
      <dsp:spPr>
        <a:xfrm rot="10800000">
          <a:off x="2399758" y="3401020"/>
          <a:ext cx="461096" cy="5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 rot="10800000">
        <a:off x="2538087" y="3508899"/>
        <a:ext cx="322767" cy="323637"/>
      </dsp:txXfrm>
    </dsp:sp>
    <dsp:sp modelId="{E4F0EE6B-F22D-49AA-B1A3-C9E72FF29705}">
      <dsp:nvSpPr>
        <dsp:cNvPr id="0" name=""/>
        <dsp:cNvSpPr/>
      </dsp:nvSpPr>
      <dsp:spPr>
        <a:xfrm>
          <a:off x="7276" y="3018223"/>
          <a:ext cx="2174983" cy="1304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Verifica transazioni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500" kern="1200" dirty="0" smtClean="0"/>
            <a:t>Registro </a:t>
          </a:r>
          <a:r>
            <a:rPr lang="it-IT" sz="1500" kern="1200" dirty="0" err="1" smtClean="0"/>
            <a:t>All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Transactions</a:t>
          </a:r>
          <a:endParaRPr lang="it-IT" sz="1500" kern="1200" dirty="0"/>
        </a:p>
      </dsp:txBody>
      <dsp:txXfrm>
        <a:off x="45498" y="3056445"/>
        <a:ext cx="2098539" cy="1228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5548-DB42-4348-B6FD-C364AAB4779C}" type="datetimeFigureOut">
              <a:rPr lang="it-IT" smtClean="0"/>
              <a:t>02/02/2018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25CB-2AE0-4C84-A305-602F14C514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96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24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7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03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34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49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85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48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742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52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74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9323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50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887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3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</p:txBody>
      </p:sp>
    </p:spTree>
    <p:extLst>
      <p:ext uri="{BB962C8B-B14F-4D97-AF65-F5344CB8AC3E}">
        <p14:creationId xmlns:p14="http://schemas.microsoft.com/office/powerpoint/2010/main" val="353163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36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7299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98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94997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24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indent="0">
              <a:buSzPts val="1400"/>
              <a:buNone/>
              <a:defRPr/>
            </a:pPr>
            <a:endParaRPr sz="1100" kern="1200" dirty="0">
              <a:solidFill>
                <a:srgbClr val="263238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fld id="{00000000-1234-1234-1234-123412341234}" type="slidenum">
              <a:rPr lang="it-IT" sz="1300" b="1" smtClean="0">
                <a:solidFill>
                  <a:srgbClr val="0091EA"/>
                </a:solidFill>
                <a:ea typeface="Source Sans Pro"/>
                <a:sym typeface="Source Sans Pro"/>
              </a:rPr>
              <a:pPr algn="r"/>
              <a:t>‹N›</a:t>
            </a:fld>
            <a:endParaRPr lang="it-IT" sz="1300" b="1" dirty="0">
              <a:solidFill>
                <a:srgbClr val="0091E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7" r:id="rId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ledger.i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group.unimore.it/site2012/index.php/published-thesis/trienna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2558396"/>
            <a:ext cx="9144000" cy="159327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it-IT" sz="3600" b="1" dirty="0"/>
              <a:t>Piattaforma Blockchain </a:t>
            </a:r>
            <a:r>
              <a:rPr lang="it-IT" sz="3600" b="1" dirty="0" smtClean="0"/>
              <a:t>Hyperledger:</a:t>
            </a:r>
            <a:br>
              <a:rPr lang="it-IT" sz="3600" b="1" dirty="0" smtClean="0"/>
            </a:br>
            <a:r>
              <a:rPr lang="it-IT" sz="3600" b="1" dirty="0" smtClean="0"/>
              <a:t>il </a:t>
            </a:r>
            <a:r>
              <a:rPr lang="it-IT" sz="3600" b="1" dirty="0"/>
              <a:t>caso d’uso di un’asta di autovetture</a:t>
            </a:r>
            <a:endParaRPr sz="7200" b="1" dirty="0"/>
          </a:p>
        </p:txBody>
      </p:sp>
      <p:cxnSp>
        <p:nvCxnSpPr>
          <p:cNvPr id="3" name="Connettore diritto 2"/>
          <p:cNvCxnSpPr/>
          <p:nvPr/>
        </p:nvCxnSpPr>
        <p:spPr>
          <a:xfrm>
            <a:off x="463732" y="822961"/>
            <a:ext cx="82165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ottotitolo 8"/>
          <p:cNvSpPr txBox="1">
            <a:spLocks/>
          </p:cNvSpPr>
          <p:nvPr/>
        </p:nvSpPr>
        <p:spPr>
          <a:xfrm>
            <a:off x="0" y="0"/>
            <a:ext cx="9144000" cy="890231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b="1" dirty="0" smtClean="0">
                <a:ln w="0"/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Università degli Studi di Modena e Reggio Emilia</a:t>
            </a:r>
            <a:endParaRPr lang="it-IT" sz="2800" b="1" dirty="0">
              <a:ln w="0"/>
              <a:solidFill>
                <a:schemeClr val="tx1"/>
              </a:solidFill>
              <a:latin typeface="Roboto Slab" pitchFamily="2" charset="0"/>
              <a:ea typeface="Roboto Slab" pitchFamily="2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70870"/>
              </p:ext>
            </p:extLst>
          </p:nvPr>
        </p:nvGraphicFramePr>
        <p:xfrm>
          <a:off x="463732" y="4576468"/>
          <a:ext cx="8216536" cy="1034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8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726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Relatore:</a:t>
                      </a:r>
                    </a:p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Prof.ssa Sonia Bergamaschi</a:t>
                      </a:r>
                      <a:endParaRPr lang="it-IT" sz="2400" dirty="0">
                        <a:solidFill>
                          <a:schemeClr val="tx1"/>
                        </a:solidFill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Candidato:</a:t>
                      </a:r>
                    </a:p>
                    <a:p>
                      <a:pPr algn="r"/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Marco Tagliavini</a:t>
                      </a:r>
                      <a:endParaRPr lang="it-IT" sz="2400" dirty="0">
                        <a:solidFill>
                          <a:schemeClr val="tx1"/>
                        </a:solidFill>
                        <a:latin typeface="Roboto Slab" pitchFamily="2" charset="0"/>
                        <a:ea typeface="Roboto Slab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319349" y="897945"/>
            <a:ext cx="6505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n w="0"/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Dipartimento di </a:t>
            </a:r>
            <a:r>
              <a:rPr lang="it-IT" sz="2400" dirty="0" smtClean="0">
                <a:ln w="0"/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Ingegneria </a:t>
            </a:r>
            <a:r>
              <a:rPr lang="it-IT" sz="2400" dirty="0">
                <a:ln w="0"/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‘’Enzo Ferrari’’</a:t>
            </a:r>
          </a:p>
          <a:p>
            <a:pPr algn="ctr"/>
            <a:r>
              <a:rPr lang="it-IT" sz="2400" dirty="0">
                <a:ln w="0"/>
                <a:solidFill>
                  <a:schemeClr val="tx1"/>
                </a:solidFill>
                <a:latin typeface="Roboto Slab" pitchFamily="2" charset="0"/>
                <a:ea typeface="Roboto Slab" pitchFamily="2" charset="0"/>
              </a:rPr>
              <a:t>Corso di Laurea in Ingegneria Informatica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94160" y="6035994"/>
            <a:ext cx="4355681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it-IT" sz="2400" dirty="0">
                <a:solidFill>
                  <a:schemeClr val="tx1"/>
                </a:solidFill>
                <a:effectLst>
                  <a:glow rad="355600">
                    <a:schemeClr val="bg1"/>
                  </a:glow>
                </a:effectLst>
                <a:latin typeface="Roboto Slab" pitchFamily="2" charset="0"/>
                <a:ea typeface="Roboto Slab" pitchFamily="2" charset="0"/>
              </a:rPr>
              <a:t>Anno Accademico 2016/2017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554" y="239414"/>
            <a:ext cx="7571700" cy="936900"/>
          </a:xfrm>
        </p:spPr>
        <p:txBody>
          <a:bodyPr/>
          <a:lstStyle/>
          <a:p>
            <a:r>
              <a:rPr lang="it-IT" dirty="0" smtClean="0"/>
              <a:t>Schema Business network</a:t>
            </a:r>
            <a:endParaRPr lang="it-IT"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464" y="5223176"/>
            <a:ext cx="7877446" cy="1191816"/>
          </a:xfrm>
          <a:prstGeom prst="round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ALGORITMO DI CONSENSO: </a:t>
            </a:r>
            <a:r>
              <a:rPr lang="it-IT" sz="1600" b="1" u="sng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 transazioni vengono convalidate senza consenso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Molto veloce ma usabile solo in fase di sviluppo su un singolo nodo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produzione viene usato </a:t>
            </a:r>
            <a:r>
              <a:rPr lang="it-IT" sz="1600" b="1" u="sng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KAFKA</a:t>
            </a:r>
            <a:r>
              <a:rPr lang="it-IT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 garantire il corretto aggiornamento dei nodi</a:t>
            </a:r>
            <a:endParaRPr lang="it-IT" sz="12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90725" y="57150"/>
            <a:ext cx="8900875" cy="5133583"/>
            <a:chOff x="6250187" y="788531"/>
            <a:chExt cx="8900875" cy="5133583"/>
          </a:xfrm>
        </p:grpSpPr>
        <p:grpSp>
          <p:nvGrpSpPr>
            <p:cNvPr id="14" name="Gruppo 13"/>
            <p:cNvGrpSpPr/>
            <p:nvPr/>
          </p:nvGrpSpPr>
          <p:grpSpPr>
            <a:xfrm>
              <a:off x="6298539" y="788531"/>
              <a:ext cx="8852523" cy="5133583"/>
              <a:chOff x="3974439" y="112979"/>
              <a:chExt cx="8852523" cy="5133583"/>
            </a:xfrm>
          </p:grpSpPr>
          <p:pic>
            <p:nvPicPr>
              <p:cNvPr id="7" name="Immagine 6" descr="11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2123" y="112979"/>
                <a:ext cx="8800684" cy="51335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Rettangolo arrotondato 5"/>
              <p:cNvSpPr/>
              <p:nvPr/>
            </p:nvSpPr>
            <p:spPr>
              <a:xfrm>
                <a:off x="3974439" y="859930"/>
                <a:ext cx="3472718" cy="781050"/>
              </a:xfrm>
              <a:prstGeom prst="roundRect">
                <a:avLst/>
              </a:prstGeom>
              <a:solidFill>
                <a:srgbClr val="B4EA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RISORSE</a:t>
                </a:r>
              </a:p>
              <a:p>
                <a:r>
                  <a:rPr lang="it-IT" sz="1100" b="1" u="sng" dirty="0" smtClean="0">
                    <a:solidFill>
                      <a:schemeClr val="tx1"/>
                    </a:solidFill>
                  </a:rPr>
                  <a:t>Veicolo</a:t>
                </a:r>
              </a:p>
              <a:p>
                <a:r>
                  <a:rPr lang="it-IT" sz="1100" dirty="0" smtClean="0">
                    <a:solidFill>
                      <a:schemeClr val="tx1"/>
                    </a:solidFill>
                  </a:rPr>
                  <a:t>VIN</a:t>
                </a:r>
              </a:p>
              <a:p>
                <a:r>
                  <a:rPr lang="it-IT" sz="1100" dirty="0" smtClean="0">
                    <a:solidFill>
                      <a:schemeClr val="tx1"/>
                    </a:solidFill>
                  </a:rPr>
                  <a:t>(Riferimento a) Membro</a:t>
                </a:r>
              </a:p>
              <a:p>
                <a:r>
                  <a:rPr lang="it-IT" sz="1100" b="1" u="sng" dirty="0" smtClean="0">
                    <a:solidFill>
                      <a:schemeClr val="tx1"/>
                    </a:solidFill>
                  </a:rPr>
                  <a:t>Annuncio di Vendita</a:t>
                </a:r>
              </a:p>
              <a:p>
                <a:r>
                  <a:rPr lang="it-IT" sz="1100" dirty="0" err="1" smtClean="0">
                    <a:solidFill>
                      <a:schemeClr val="tx1"/>
                    </a:solidFill>
                  </a:rPr>
                  <a:t>listingId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100" dirty="0" err="1" smtClean="0">
                    <a:solidFill>
                      <a:schemeClr val="tx1"/>
                    </a:solidFill>
                  </a:rPr>
                  <a:t>reservePrice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it-IT" sz="1100" dirty="0" err="1">
                    <a:solidFill>
                      <a:schemeClr val="tx1"/>
                    </a:solidFill>
                  </a:rPr>
                  <a:t>d</a:t>
                </a:r>
                <a:r>
                  <a:rPr lang="it-IT" sz="1100" dirty="0" err="1" smtClean="0">
                    <a:solidFill>
                      <a:schemeClr val="tx1"/>
                    </a:solidFill>
                  </a:rPr>
                  <a:t>escription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, state, </a:t>
                </a:r>
                <a:r>
                  <a:rPr lang="it-IT" sz="1100" dirty="0" err="1" smtClean="0">
                    <a:solidFill>
                      <a:schemeClr val="tx1"/>
                    </a:solidFill>
                  </a:rPr>
                  <a:t>offers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[]</a:t>
                </a:r>
              </a:p>
              <a:p>
                <a:r>
                  <a:rPr lang="it-IT" sz="1100" dirty="0" smtClean="0">
                    <a:solidFill>
                      <a:schemeClr val="tx1"/>
                    </a:solidFill>
                  </a:rPr>
                  <a:t>(Riferimento a) Veicolo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ttangolo arrotondato 9"/>
              <p:cNvSpPr/>
              <p:nvPr/>
            </p:nvSpPr>
            <p:spPr>
              <a:xfrm>
                <a:off x="3982122" y="2379927"/>
                <a:ext cx="2291321" cy="1368203"/>
              </a:xfrm>
              <a:prstGeom prst="roundRect">
                <a:avLst/>
              </a:prstGeom>
              <a:solidFill>
                <a:srgbClr val="B4EA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PARTECIPANTI</a:t>
                </a: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Utente</a:t>
                </a:r>
              </a:p>
              <a:p>
                <a:r>
                  <a:rPr lang="it-IT" sz="1200" dirty="0">
                    <a:solidFill>
                      <a:schemeClr val="tx1"/>
                    </a:solidFill>
                  </a:rPr>
                  <a:t>e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mail, 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firsName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lastName</a:t>
                </a:r>
                <a:endParaRPr lang="it-IT" sz="1200" dirty="0" smtClean="0">
                  <a:solidFill>
                    <a:schemeClr val="tx1"/>
                  </a:solidFill>
                </a:endParaRP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Membro (</a:t>
                </a:r>
                <a:r>
                  <a:rPr lang="it-IT" sz="1200" b="1" u="sng" dirty="0" err="1" smtClean="0">
                    <a:solidFill>
                      <a:schemeClr val="tx1"/>
                    </a:solidFill>
                  </a:rPr>
                  <a:t>extends</a:t>
                </a:r>
                <a:r>
                  <a:rPr lang="it-IT" sz="1200" b="1" u="sng" dirty="0" smtClean="0">
                    <a:solidFill>
                      <a:schemeClr val="tx1"/>
                    </a:solidFill>
                  </a:rPr>
                  <a:t> Utente)</a:t>
                </a:r>
              </a:p>
              <a:p>
                <a:r>
                  <a:rPr lang="it-IT" sz="1200" dirty="0" smtClean="0">
                    <a:solidFill>
                      <a:schemeClr val="tx1"/>
                    </a:solidFill>
                  </a:rPr>
                  <a:t>Balance</a:t>
                </a:r>
                <a:endParaRPr lang="it-IT" sz="1200" dirty="0">
                  <a:solidFill>
                    <a:schemeClr val="tx1"/>
                  </a:solidFill>
                </a:endParaRP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Auditore </a:t>
                </a:r>
                <a:r>
                  <a:rPr lang="it-IT" sz="1200" b="1" u="sng" dirty="0">
                    <a:solidFill>
                      <a:schemeClr val="tx1"/>
                    </a:solidFill>
                  </a:rPr>
                  <a:t>(</a:t>
                </a:r>
                <a:r>
                  <a:rPr lang="it-IT" sz="1200" b="1" u="sng" dirty="0" err="1">
                    <a:solidFill>
                      <a:schemeClr val="tx1"/>
                    </a:solidFill>
                  </a:rPr>
                  <a:t>extends</a:t>
                </a:r>
                <a:r>
                  <a:rPr lang="it-IT" sz="1200" b="1" u="sng" dirty="0">
                    <a:solidFill>
                      <a:schemeClr val="tx1"/>
                    </a:solidFill>
                  </a:rPr>
                  <a:t> Utente</a:t>
                </a:r>
                <a:r>
                  <a:rPr lang="it-IT" sz="1200" b="1" u="sng" dirty="0" smtClean="0">
                    <a:solidFill>
                      <a:schemeClr val="tx1"/>
                    </a:solidFill>
                  </a:rPr>
                  <a:t>)</a:t>
                </a:r>
                <a:endParaRPr lang="it-IT" sz="1200" b="1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ttangolo arrotondato 10"/>
              <p:cNvSpPr/>
              <p:nvPr/>
            </p:nvSpPr>
            <p:spPr>
              <a:xfrm>
                <a:off x="10376889" y="836879"/>
                <a:ext cx="2405918" cy="1181100"/>
              </a:xfrm>
              <a:prstGeom prst="roundRect">
                <a:avLst/>
              </a:prstGeom>
              <a:solidFill>
                <a:srgbClr val="B4EA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TRANSAZIONI</a:t>
                </a: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Piazza Offerta</a:t>
                </a:r>
              </a:p>
              <a:p>
                <a:r>
                  <a:rPr lang="it-IT" sz="1100" dirty="0" err="1" smtClean="0">
                    <a:solidFill>
                      <a:schemeClr val="tx1"/>
                    </a:solidFill>
                  </a:rPr>
                  <a:t>bidPrice</a:t>
                </a:r>
                <a:endParaRPr lang="it-IT" sz="1100" dirty="0" smtClean="0">
                  <a:solidFill>
                    <a:schemeClr val="tx1"/>
                  </a:solidFill>
                </a:endParaRPr>
              </a:p>
              <a:p>
                <a:r>
                  <a:rPr lang="it-IT" sz="1100" dirty="0" smtClean="0">
                    <a:solidFill>
                      <a:schemeClr val="tx1"/>
                    </a:solidFill>
                  </a:rPr>
                  <a:t>(Reference a) annuncio, membro</a:t>
                </a: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Chiudi Asta</a:t>
                </a:r>
              </a:p>
              <a:p>
                <a:r>
                  <a:rPr lang="it-IT" sz="1100" dirty="0">
                    <a:solidFill>
                      <a:schemeClr val="tx1"/>
                    </a:solidFill>
                  </a:rPr>
                  <a:t>(Reference a) </a:t>
                </a:r>
                <a:r>
                  <a:rPr lang="it-IT" sz="1100" dirty="0" smtClean="0">
                    <a:solidFill>
                      <a:schemeClr val="tx1"/>
                    </a:solidFill>
                  </a:rPr>
                  <a:t>annuncio</a:t>
                </a:r>
                <a:endParaRPr lang="it-IT" sz="1100" b="1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ttangolo arrotondato 11"/>
              <p:cNvSpPr/>
              <p:nvPr/>
            </p:nvSpPr>
            <p:spPr>
              <a:xfrm>
                <a:off x="9960912" y="3316154"/>
                <a:ext cx="2866050" cy="1857222"/>
              </a:xfrm>
              <a:prstGeom prst="roundRect">
                <a:avLst/>
              </a:prstGeom>
              <a:solidFill>
                <a:srgbClr val="ECC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SMART CONTRACTS</a:t>
                </a: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Piazza Offerta</a:t>
                </a:r>
              </a:p>
              <a:p>
                <a:r>
                  <a:rPr lang="it-IT" sz="1200" dirty="0" smtClean="0">
                    <a:solidFill>
                      <a:schemeClr val="tx1"/>
                    </a:solidFill>
                  </a:rPr>
                  <a:t>Se Annuncio è ‘for sale’, aggiungi offerta all’annuncio</a:t>
                </a:r>
              </a:p>
              <a:p>
                <a:r>
                  <a:rPr lang="it-IT" sz="1200" b="1" u="sng" dirty="0" smtClean="0">
                    <a:solidFill>
                      <a:schemeClr val="tx1"/>
                    </a:solidFill>
                  </a:rPr>
                  <a:t>Chiudi Asta</a:t>
                </a:r>
              </a:p>
              <a:p>
                <a:r>
                  <a:rPr lang="it-IT" sz="1200" dirty="0" smtClean="0">
                    <a:solidFill>
                      <a:schemeClr val="tx1"/>
                    </a:solidFill>
                  </a:rPr>
                  <a:t>Se il prezzo di riserva è raggiunto:</a:t>
                </a:r>
              </a:p>
              <a:p>
                <a:r>
                  <a:rPr lang="it-IT" sz="1200" dirty="0" smtClean="0">
                    <a:solidFill>
                      <a:schemeClr val="tx1"/>
                    </a:solidFill>
                  </a:rPr>
                  <a:t>Incrementa il bilancio del Venditore</a:t>
                </a:r>
              </a:p>
              <a:p>
                <a:r>
                  <a:rPr lang="it-IT" sz="1200" dirty="0" smtClean="0">
                    <a:solidFill>
                      <a:schemeClr val="tx1"/>
                    </a:solidFill>
                  </a:rPr>
                  <a:t>Decrementa il bilancio dell’acquirente</a:t>
                </a:r>
              </a:p>
              <a:p>
                <a:r>
                  <a:rPr lang="it-IT" sz="1200" dirty="0" smtClean="0">
                    <a:solidFill>
                      <a:schemeClr val="tx1"/>
                    </a:solidFill>
                  </a:rPr>
                  <a:t>Cambia il proprietario del Veicolo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6250187" y="919648"/>
              <a:ext cx="289381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91EA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Asta di automobili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828" y="0"/>
            <a:ext cx="4793983" cy="6561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Settori applicativi</a:t>
            </a:r>
            <a:endParaRPr lang="it-IT" sz="2800" b="1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33828" y="685932"/>
            <a:ext cx="8070556" cy="5448168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smtClean="0"/>
              <a:t>Banche </a:t>
            </a:r>
            <a:r>
              <a:rPr lang="it-IT" sz="2400" b="1" dirty="0"/>
              <a:t>e Finanza: </a:t>
            </a:r>
            <a:endParaRPr lang="it-IT" sz="2400" b="1" dirty="0" smtClean="0"/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bbattimento </a:t>
            </a: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dei costi delle commissioni 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bancarie, maggiore velocità </a:t>
            </a: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e affidabilità delle transazioni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smtClean="0"/>
              <a:t>Assicurazioni: 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Prevenzione delle frodi 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grazie alla </a:t>
            </a: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trasparenza delle transazioni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err="1" smtClean="0"/>
              <a:t>Agrifood</a:t>
            </a:r>
            <a:r>
              <a:rPr lang="it-IT" sz="2400" b="1" dirty="0" smtClean="0"/>
              <a:t>: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Tracciabilità dei prodotti, trasparenza, affidabilità delle informazioni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smtClean="0"/>
              <a:t>Industria 4.0: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Soluzioni per la gestione della logistica nella filiera produttiva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smtClean="0"/>
              <a:t>Internet of </a:t>
            </a:r>
            <a:r>
              <a:rPr lang="it-IT" sz="2400" b="1" dirty="0" err="1" smtClean="0"/>
              <a:t>Things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IoT</a:t>
            </a:r>
            <a:r>
              <a:rPr lang="it-IT" sz="2400" b="1" dirty="0" smtClean="0"/>
              <a:t>): 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Facilita la comunicazione e lo scambio dati tra oggetti </a:t>
            </a:r>
            <a:r>
              <a:rPr lang="it-IT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connessi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smtClean="0"/>
              <a:t>Sanità: 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Condivisione dei dati medici dei pazienti in modo sicuro e veloce </a:t>
            </a:r>
          </a:p>
          <a:p>
            <a:pPr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2400" b="1" dirty="0" smtClean="0"/>
              <a:t>Pubblica Amministrazione: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Creazione di identità digitali per velocizzare le pratiche</a:t>
            </a: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829" y="17287"/>
            <a:ext cx="3359630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Caso di successo 1</a:t>
            </a:r>
            <a:endParaRPr lang="it-IT" sz="2800" b="1" dirty="0"/>
          </a:p>
        </p:txBody>
      </p:sp>
      <p:sp>
        <p:nvSpPr>
          <p:cNvPr id="6" name="Segnaposto testo 1"/>
          <p:cNvSpPr txBox="1">
            <a:spLocks/>
          </p:cNvSpPr>
          <p:nvPr/>
        </p:nvSpPr>
        <p:spPr>
          <a:xfrm>
            <a:off x="333829" y="942975"/>
            <a:ext cx="7780240" cy="37463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indent="0">
              <a:buNone/>
            </a:pPr>
            <a:r>
              <a:rPr lang="it-IT" sz="2400" b="1" dirty="0" err="1" smtClean="0">
                <a:solidFill>
                  <a:srgbClr val="0091EA"/>
                </a:solidFill>
              </a:rPr>
              <a:t>Everledger</a:t>
            </a:r>
            <a:r>
              <a:rPr lang="it-IT" sz="2400" b="1" dirty="0" smtClean="0">
                <a:solidFill>
                  <a:srgbClr val="0091EA"/>
                </a:solidFill>
              </a:rPr>
              <a:t>: </a:t>
            </a:r>
            <a:r>
              <a:rPr lang="it-IT" sz="2400" dirty="0" smtClean="0"/>
              <a:t>Sistema per tracciatura </a:t>
            </a:r>
            <a:r>
              <a:rPr lang="it-IT" sz="2400" dirty="0"/>
              <a:t>dei diamanti</a:t>
            </a:r>
          </a:p>
          <a:p>
            <a:pPr marL="38100" indent="0">
              <a:buNone/>
            </a:pPr>
            <a:r>
              <a:rPr lang="it-IT" sz="2000" dirty="0" smtClean="0"/>
              <a:t>(</a:t>
            </a:r>
            <a:r>
              <a:rPr lang="it-IT" sz="2000" dirty="0" smtClean="0">
                <a:hlinkClick r:id="rId3"/>
              </a:rPr>
              <a:t>www.everledger.io</a:t>
            </a:r>
            <a:r>
              <a:rPr lang="it-IT" sz="20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 smtClean="0"/>
              <a:t>Memorizza </a:t>
            </a:r>
            <a:r>
              <a:rPr lang="it-IT" sz="2200" dirty="0"/>
              <a:t>foto ad alta risoluzione di ciascun diamante in </a:t>
            </a:r>
            <a:r>
              <a:rPr lang="it-IT" sz="2200" dirty="0" smtClean="0"/>
              <a:t>ogni passaggio della lavorazione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 smtClean="0"/>
              <a:t>Registra in real-time ogni pagamento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 smtClean="0"/>
              <a:t>Mantiene: certificati di autenticità e </a:t>
            </a:r>
            <a:r>
              <a:rPr lang="it-IT" sz="2200" dirty="0"/>
              <a:t>dettagli del prodotto </a:t>
            </a:r>
            <a:r>
              <a:rPr lang="it-IT" sz="2200" dirty="0" smtClean="0"/>
              <a:t>come </a:t>
            </a:r>
            <a:r>
              <a:rPr lang="it-IT" sz="2200" dirty="0"/>
              <a:t>taglio, chiarezza, </a:t>
            </a:r>
            <a:r>
              <a:rPr lang="it-IT" sz="2200" dirty="0" smtClean="0"/>
              <a:t>colore, </a:t>
            </a:r>
            <a:r>
              <a:rPr lang="it-IT" sz="2200" dirty="0"/>
              <a:t>carati </a:t>
            </a:r>
            <a:r>
              <a:rPr lang="it-IT" sz="2200" dirty="0" smtClean="0"/>
              <a:t>e numeri di serie di ciascun diamante.</a:t>
            </a:r>
            <a:endParaRPr lang="it-IT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6882" t="35396" r="4697" b="32709"/>
          <a:stretch/>
        </p:blipFill>
        <p:spPr>
          <a:xfrm>
            <a:off x="744328" y="4689283"/>
            <a:ext cx="3168869" cy="676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020" y="4387541"/>
            <a:ext cx="3523541" cy="19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828" y="17287"/>
            <a:ext cx="5224289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Caso di successo 2</a:t>
            </a:r>
            <a:endParaRPr lang="it-IT" sz="2800" b="1" dirty="0"/>
          </a:p>
        </p:txBody>
      </p:sp>
      <p:sp>
        <p:nvSpPr>
          <p:cNvPr id="11" name="Segnaposto testo 1"/>
          <p:cNvSpPr txBox="1">
            <a:spLocks/>
          </p:cNvSpPr>
          <p:nvPr/>
        </p:nvSpPr>
        <p:spPr>
          <a:xfrm>
            <a:off x="333828" y="1007342"/>
            <a:ext cx="7438572" cy="27884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indent="0">
              <a:buNone/>
            </a:pPr>
            <a:r>
              <a:rPr lang="en-US" sz="2400" b="1" dirty="0">
                <a:solidFill>
                  <a:srgbClr val="0091EA"/>
                </a:solidFill>
              </a:rPr>
              <a:t>Centers for Disease Control and Prevention (CDC) </a:t>
            </a:r>
            <a:r>
              <a:rPr lang="en-US" sz="2400" b="1" dirty="0" err="1">
                <a:solidFill>
                  <a:srgbClr val="0091EA"/>
                </a:solidFill>
              </a:rPr>
              <a:t>ed</a:t>
            </a:r>
            <a:r>
              <a:rPr lang="en-US" sz="2400" b="1" dirty="0">
                <a:solidFill>
                  <a:srgbClr val="0091EA"/>
                </a:solidFill>
              </a:rPr>
              <a:t> </a:t>
            </a:r>
            <a:r>
              <a:rPr lang="en-US" sz="2400" b="1" dirty="0" smtClean="0">
                <a:solidFill>
                  <a:srgbClr val="0091EA"/>
                </a:solidFill>
              </a:rPr>
              <a:t>IBM</a:t>
            </a:r>
            <a:r>
              <a:rPr lang="it-IT" sz="2400" b="1" dirty="0" smtClean="0">
                <a:solidFill>
                  <a:srgbClr val="0091EA"/>
                </a:solidFill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 smtClean="0"/>
              <a:t>Tracciare </a:t>
            </a:r>
            <a:r>
              <a:rPr lang="it-IT" sz="2200" dirty="0"/>
              <a:t>la catena di custodia </a:t>
            </a:r>
            <a:r>
              <a:rPr lang="it-IT" sz="2200" dirty="0" smtClean="0"/>
              <a:t>dei dati medici attraverso </a:t>
            </a:r>
            <a:r>
              <a:rPr lang="it-IT" sz="2200" dirty="0"/>
              <a:t>tutto il loro ciclo di vita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/>
              <a:t>Gestisce il consenso e la condivisione </a:t>
            </a:r>
            <a:r>
              <a:rPr lang="it-IT" sz="2200" dirty="0" smtClean="0"/>
              <a:t>dei dati sensibili</a:t>
            </a:r>
            <a:endParaRPr lang="it-IT" sz="22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06" y="3591173"/>
            <a:ext cx="4146719" cy="24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829" y="17287"/>
            <a:ext cx="3789936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Caso di successo 3</a:t>
            </a:r>
            <a:endParaRPr lang="it-IT" sz="2800" b="1" dirty="0"/>
          </a:p>
        </p:txBody>
      </p:sp>
      <p:sp>
        <p:nvSpPr>
          <p:cNvPr id="6" name="Segnaposto testo 1"/>
          <p:cNvSpPr txBox="1">
            <a:spLocks/>
          </p:cNvSpPr>
          <p:nvPr/>
        </p:nvSpPr>
        <p:spPr>
          <a:xfrm>
            <a:off x="709449" y="1057902"/>
            <a:ext cx="7694935" cy="26042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8100" indent="0">
              <a:buNone/>
            </a:pPr>
            <a:r>
              <a:rPr lang="it-IT" sz="2400" b="1" dirty="0" err="1" smtClean="0">
                <a:solidFill>
                  <a:srgbClr val="0091EA"/>
                </a:solidFill>
              </a:rPr>
              <a:t>Walmart</a:t>
            </a:r>
            <a:r>
              <a:rPr lang="it-IT" sz="2400" b="1" dirty="0" smtClean="0">
                <a:solidFill>
                  <a:srgbClr val="0091EA"/>
                </a:solidFill>
              </a:rPr>
              <a:t>: </a:t>
            </a:r>
            <a:r>
              <a:rPr lang="it-IT" sz="2400" dirty="0">
                <a:solidFill>
                  <a:schemeClr val="tx1"/>
                </a:solidFill>
              </a:rPr>
              <a:t>Catena di </a:t>
            </a:r>
            <a:r>
              <a:rPr lang="it-IT" sz="2400" dirty="0" smtClean="0">
                <a:solidFill>
                  <a:schemeClr val="tx1"/>
                </a:solidFill>
              </a:rPr>
              <a:t>supermercati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/>
              <a:t>Sistema per garantire la tracciabilità, la trasparenza e l'efficienza nella rete di distribuzione dei prodotti alimentari.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200" dirty="0" smtClean="0"/>
              <a:t>Conserva la </a:t>
            </a:r>
            <a:r>
              <a:rPr lang="it-IT" sz="2200" dirty="0"/>
              <a:t>documentazione di conformità, i risultati dei test ed i certificati di controllo.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24520" y="3896346"/>
            <a:ext cx="4256609" cy="2655504"/>
          </a:xfrm>
          <a:prstGeom prst="rect">
            <a:avLst/>
          </a:prstGeom>
        </p:spPr>
      </p:pic>
      <p:pic>
        <p:nvPicPr>
          <p:cNvPr id="1026" name="Picture 2" descr="http://thinkpynk.com/wp-content/uploads/2017/07/Walmart-Logo-pictures-walmart-sign-new-logo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1" y="3896346"/>
            <a:ext cx="2613137" cy="11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4"/>
          <p:cNvSpPr txBox="1">
            <a:spLocks/>
          </p:cNvSpPr>
          <p:nvPr/>
        </p:nvSpPr>
        <p:spPr>
          <a:xfrm>
            <a:off x="0" y="2807439"/>
            <a:ext cx="9144000" cy="12431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buFont typeface="Source Sans Pro"/>
              <a:buNone/>
            </a:pPr>
            <a:r>
              <a:rPr lang="it-IT" sz="4800" dirty="0">
                <a:solidFill>
                  <a:srgbClr val="3A81BA"/>
                </a:solidFill>
                <a:effectLst>
                  <a:glow rad="254000">
                    <a:schemeClr val="bg1">
                      <a:alpha val="7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Roboto Slab"/>
              </a:rPr>
              <a:t>Grazie per l’attenzione!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sp>
        <p:nvSpPr>
          <p:cNvPr id="5" name="Shape 344"/>
          <p:cNvSpPr txBox="1">
            <a:spLocks/>
          </p:cNvSpPr>
          <p:nvPr/>
        </p:nvSpPr>
        <p:spPr>
          <a:xfrm>
            <a:off x="0" y="4560039"/>
            <a:ext cx="9144000" cy="12431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buFont typeface="Source Sans Pro"/>
              <a:buNone/>
            </a:pPr>
            <a:r>
              <a:rPr lang="it-IT" sz="28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 Slab"/>
              </a:rPr>
              <a:t>Per maggiori dettagli consultare: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 Slab"/>
                <a:hlinkClick r:id="rId3"/>
              </a:rPr>
              <a:t>http://</a:t>
            </a:r>
            <a:r>
              <a:rPr lang="it-IT" sz="2000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 Slab"/>
                <a:hlinkClick r:id="rId3"/>
              </a:rPr>
              <a:t>www.dbgroup.unimore.it/site2012/index.php/published-thesis/triennale</a:t>
            </a:r>
            <a:endParaRPr lang="it-IT" sz="2000" dirty="0" smtClean="0">
              <a:solidFill>
                <a:schemeClr val="tx1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  <a:sym typeface="Roboto Slab"/>
            </a:endParaRPr>
          </a:p>
          <a:p>
            <a:pPr marL="0" indent="0" algn="ctr">
              <a:buNone/>
            </a:pPr>
            <a:endParaRPr lang="it-IT" sz="3200" dirty="0">
              <a:solidFill>
                <a:schemeClr val="tx1"/>
              </a:solidFill>
              <a:effectLst>
                <a:glow rad="127000">
                  <a:schemeClr val="bg1">
                    <a:alpha val="70000"/>
                  </a:schemeClr>
                </a:glow>
              </a:effectLst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7790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3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5864" y="38100"/>
            <a:ext cx="7571700" cy="936900"/>
          </a:xfrm>
        </p:spPr>
        <p:txBody>
          <a:bodyPr/>
          <a:lstStyle/>
          <a:p>
            <a:r>
              <a:rPr lang="it-IT" sz="2800" dirty="0"/>
              <a:t>Blockchain Permissioned/Permissionless e </a:t>
            </a:r>
            <a:r>
              <a:rPr lang="it-IT" sz="2800" dirty="0" smtClean="0"/>
              <a:t>Pubbliche/Private</a:t>
            </a:r>
            <a:endParaRPr lang="it-IT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83295"/>
              </p:ext>
            </p:extLst>
          </p:nvPr>
        </p:nvGraphicFramePr>
        <p:xfrm>
          <a:off x="495864" y="932330"/>
          <a:ext cx="8146111" cy="551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903">
                  <a:extLst>
                    <a:ext uri="{9D8B030D-6E8A-4147-A177-3AD203B41FA5}">
                      <a16:colId xmlns:a16="http://schemas.microsoft.com/office/drawing/2014/main" val="533262361"/>
                    </a:ext>
                  </a:extLst>
                </a:gridCol>
                <a:gridCol w="3245155">
                  <a:extLst>
                    <a:ext uri="{9D8B030D-6E8A-4147-A177-3AD203B41FA5}">
                      <a16:colId xmlns:a16="http://schemas.microsoft.com/office/drawing/2014/main" val="1355101712"/>
                    </a:ext>
                  </a:extLst>
                </a:gridCol>
                <a:gridCol w="3246053">
                  <a:extLst>
                    <a:ext uri="{9D8B030D-6E8A-4147-A177-3AD203B41FA5}">
                      <a16:colId xmlns:a16="http://schemas.microsoft.com/office/drawing/2014/main" val="1005308157"/>
                    </a:ext>
                  </a:extLst>
                </a:gridCol>
              </a:tblGrid>
              <a:tr h="92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Permissionless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(Qualsiasi utente può partecipare alla rete e validare le transazioni)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Permissioned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(Solo alcuni utenti hanno il diritto di validare le transazioni)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9530108"/>
                  </a:ext>
                </a:extLst>
              </a:tr>
              <a:tr h="2488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Pubblica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(Tutti gli utenti possono leggere i dati)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Ogni utente può leggere i dati delle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Ogni utente può validare 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Esempio: Bitcoin ed Ethereum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Ogni utente può leggere i dati delle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Solo utenti autorizzati possono validare 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Esempio: una blockchain Permissioned in cui si decide di rendere pubblici i dati delle transazioni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6007139"/>
                  </a:ext>
                </a:extLst>
              </a:tr>
              <a:tr h="1990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Privata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(Accesso ai dati limitato ad utenti autorizzati)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Solo utenti autorizzati possono leggere i dati delle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Ogni utente può validare 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Esempio: Ethereum permette di creare istanze private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Solo utenti autorizzati possono leggere i dati delle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600" dirty="0">
                          <a:effectLst/>
                        </a:rPr>
                        <a:t>Solo utenti con diritti speciali possono validare le transazioni.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Esempio: Hyperledger Fabric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9164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571700" cy="936900"/>
          </a:xfrm>
        </p:spPr>
        <p:txBody>
          <a:bodyPr/>
          <a:lstStyle/>
          <a:p>
            <a:r>
              <a:rPr lang="it-IT" sz="2800" b="1" dirty="0"/>
              <a:t>Creazione delle </a:t>
            </a:r>
            <a:r>
              <a:rPr lang="it-IT" sz="2800" b="1" dirty="0" smtClean="0"/>
              <a:t>Classi</a:t>
            </a:r>
            <a:endParaRPr lang="it-IT" sz="2800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722"/>
            <a:ext cx="8648284" cy="4609041"/>
          </a:xfrm>
          <a:prstGeom prst="rect">
            <a:avLst/>
          </a:prstGeom>
        </p:spPr>
      </p:pic>
      <p:sp>
        <p:nvSpPr>
          <p:cNvPr id="7" name="Freccia a sinistra 6">
            <a:hlinkClick r:id="rId4" action="ppaction://hlinksldjump"/>
          </p:cNvPr>
          <p:cNvSpPr/>
          <p:nvPr/>
        </p:nvSpPr>
        <p:spPr>
          <a:xfrm>
            <a:off x="271876" y="6055228"/>
            <a:ext cx="699674" cy="555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9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864" y="21764"/>
            <a:ext cx="7571700" cy="936900"/>
          </a:xfrm>
        </p:spPr>
        <p:txBody>
          <a:bodyPr/>
          <a:lstStyle/>
          <a:p>
            <a:r>
              <a:rPr lang="it-IT" sz="2800" b="1" dirty="0"/>
              <a:t>Scrittura Smart </a:t>
            </a:r>
            <a:r>
              <a:rPr lang="it-IT" sz="2800" b="1" dirty="0" smtClean="0"/>
              <a:t>Contracts</a:t>
            </a:r>
            <a:endParaRPr lang="it-IT" sz="2800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9" y="958663"/>
            <a:ext cx="8780215" cy="4679353"/>
          </a:xfrm>
          <a:prstGeom prst="rect">
            <a:avLst/>
          </a:prstGeom>
        </p:spPr>
      </p:pic>
      <p:sp>
        <p:nvSpPr>
          <p:cNvPr id="7" name="Freccia a sinistra 6">
            <a:hlinkClick r:id="rId4" action="ppaction://hlinksldjump"/>
          </p:cNvPr>
          <p:cNvSpPr/>
          <p:nvPr/>
        </p:nvSpPr>
        <p:spPr>
          <a:xfrm>
            <a:off x="271876" y="6055228"/>
            <a:ext cx="699674" cy="555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3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78332" y="0"/>
            <a:ext cx="7571700" cy="9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Outline:</a:t>
            </a:r>
            <a:endParaRPr sz="2800" b="1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78332" y="1321490"/>
            <a:ext cx="7826052" cy="467291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it-IT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Concetti generali della tecnologia Blockchain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it-IT" sz="2800" smtClean="0"/>
              <a:t>Semplificazione delle </a:t>
            </a:r>
            <a:r>
              <a:rPr lang="it-IT" sz="2800" dirty="0" smtClean="0"/>
              <a:t>Business Network </a:t>
            </a:r>
            <a:endParaRPr sz="2800" dirty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Comparazione delle principali piattaforme</a:t>
            </a:r>
            <a:endParaRPr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it-IT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Piattaforma scelta ed esempio asta di autovetture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it-IT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Settori applicativi e casi di successo</a:t>
            </a:r>
            <a:endParaRPr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4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050" y="0"/>
            <a:ext cx="8586034" cy="936900"/>
          </a:xfrm>
        </p:spPr>
        <p:txBody>
          <a:bodyPr/>
          <a:lstStyle/>
          <a:p>
            <a:r>
              <a:rPr lang="it-IT" sz="2800" b="1" dirty="0" smtClean="0"/>
              <a:t>Inserimento </a:t>
            </a:r>
            <a:r>
              <a:rPr lang="it-IT" sz="2800" b="1" dirty="0"/>
              <a:t>di un Partecipante di tipo </a:t>
            </a:r>
            <a:r>
              <a:rPr lang="it-IT" sz="2800" b="1" dirty="0" smtClean="0"/>
              <a:t>Membro</a:t>
            </a:r>
            <a:endParaRPr lang="it-IT" sz="2800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" y="1442334"/>
            <a:ext cx="7833299" cy="41747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" y="1442334"/>
            <a:ext cx="7833299" cy="41747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3" y="936900"/>
            <a:ext cx="8781681" cy="4680135"/>
          </a:xfrm>
          <a:prstGeom prst="rect">
            <a:avLst/>
          </a:prstGeom>
        </p:spPr>
      </p:pic>
      <p:sp>
        <p:nvSpPr>
          <p:cNvPr id="8" name="Freccia a sinistra 7">
            <a:hlinkClick r:id="rId6" action="ppaction://hlinksldjump"/>
          </p:cNvPr>
          <p:cNvSpPr/>
          <p:nvPr/>
        </p:nvSpPr>
        <p:spPr>
          <a:xfrm>
            <a:off x="271876" y="6055228"/>
            <a:ext cx="699674" cy="555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4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324" y="53041"/>
            <a:ext cx="7571700" cy="936900"/>
          </a:xfrm>
        </p:spPr>
        <p:txBody>
          <a:bodyPr/>
          <a:lstStyle/>
          <a:p>
            <a:r>
              <a:rPr lang="it-IT" sz="2800" b="1" dirty="0"/>
              <a:t>Invio di una </a:t>
            </a:r>
            <a:r>
              <a:rPr lang="it-IT" sz="2800" b="1" dirty="0" smtClean="0"/>
              <a:t>Transazione</a:t>
            </a:r>
            <a:endParaRPr lang="it-IT" sz="2800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4" y="1021815"/>
            <a:ext cx="8716760" cy="4645535"/>
          </a:xfrm>
          <a:prstGeom prst="rect">
            <a:avLst/>
          </a:prstGeom>
        </p:spPr>
      </p:pic>
      <p:sp>
        <p:nvSpPr>
          <p:cNvPr id="6" name="Freccia a sinistra 5">
            <a:hlinkClick r:id="rId4" action="ppaction://hlinksldjump"/>
          </p:cNvPr>
          <p:cNvSpPr/>
          <p:nvPr/>
        </p:nvSpPr>
        <p:spPr>
          <a:xfrm>
            <a:off x="271876" y="6055228"/>
            <a:ext cx="699674" cy="555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00" y="57844"/>
            <a:ext cx="7571700" cy="936900"/>
          </a:xfrm>
        </p:spPr>
        <p:txBody>
          <a:bodyPr/>
          <a:lstStyle/>
          <a:p>
            <a:r>
              <a:rPr lang="it-IT" sz="2800" b="1" dirty="0"/>
              <a:t>Registro delle Transazioni </a:t>
            </a:r>
            <a:r>
              <a:rPr lang="it-IT" sz="2800" b="1" dirty="0" smtClean="0"/>
              <a:t>avvenute</a:t>
            </a:r>
            <a:endParaRPr lang="it-IT" sz="2800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/>
          <a:stretch/>
        </p:blipFill>
        <p:spPr>
          <a:xfrm>
            <a:off x="179100" y="994744"/>
            <a:ext cx="8793034" cy="4929806"/>
          </a:xfrm>
          <a:prstGeom prst="rect">
            <a:avLst/>
          </a:prstGeom>
        </p:spPr>
      </p:pic>
      <p:sp>
        <p:nvSpPr>
          <p:cNvPr id="6" name="Freccia a sinistra 5">
            <a:hlinkClick r:id="rId4" action="ppaction://hlinksldjump"/>
          </p:cNvPr>
          <p:cNvSpPr/>
          <p:nvPr/>
        </p:nvSpPr>
        <p:spPr>
          <a:xfrm>
            <a:off x="3875943" y="6158323"/>
            <a:ext cx="699674" cy="555811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3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876" y="53548"/>
            <a:ext cx="7571700" cy="936900"/>
          </a:xfrm>
        </p:spPr>
        <p:txBody>
          <a:bodyPr/>
          <a:lstStyle/>
          <a:p>
            <a:r>
              <a:rPr lang="it-IT" sz="2800" b="1" dirty="0"/>
              <a:t>Istanze di </a:t>
            </a:r>
            <a:r>
              <a:rPr lang="it-IT" sz="2800" b="1" dirty="0" smtClean="0"/>
              <a:t>Membri</a:t>
            </a:r>
            <a:endParaRPr lang="it-IT" sz="2800" dirty="0"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6" y="990448"/>
            <a:ext cx="8681208" cy="4626588"/>
          </a:xfrm>
          <a:prstGeom prst="rect">
            <a:avLst/>
          </a:prstGeom>
        </p:spPr>
      </p:pic>
      <p:sp>
        <p:nvSpPr>
          <p:cNvPr id="6" name="Freccia a sinistra 5">
            <a:hlinkClick r:id="rId4" action="ppaction://hlinksldjump"/>
          </p:cNvPr>
          <p:cNvSpPr/>
          <p:nvPr/>
        </p:nvSpPr>
        <p:spPr>
          <a:xfrm>
            <a:off x="271876" y="6055228"/>
            <a:ext cx="699674" cy="555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213079" y="53788"/>
            <a:ext cx="6082145" cy="892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Definizione</a:t>
            </a:r>
            <a:endParaRPr lang="it-IT" sz="2600" b="1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38585" y="892055"/>
            <a:ext cx="8212707" cy="2783473"/>
          </a:xfrm>
        </p:spPr>
        <p:txBody>
          <a:bodyPr/>
          <a:lstStyle/>
          <a:p>
            <a:pPr marL="38100" indent="0">
              <a:buNone/>
            </a:pPr>
            <a:r>
              <a:rPr lang="it-IT" sz="2400" b="1" dirty="0" smtClean="0">
                <a:solidFill>
                  <a:srgbClr val="0091E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Blockchain: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 smtClean="0"/>
              <a:t>Libro </a:t>
            </a:r>
            <a:r>
              <a:rPr lang="it-IT" sz="2200" dirty="0"/>
              <a:t>M</a:t>
            </a:r>
            <a:r>
              <a:rPr lang="it-IT" sz="2200" dirty="0" smtClean="0"/>
              <a:t>astro digitale, condiviso e distribuito attraverso una rete peer-to-peer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 smtClean="0"/>
              <a:t>Memorizza </a:t>
            </a:r>
            <a:r>
              <a:rPr lang="it-IT" sz="2200" dirty="0"/>
              <a:t>i dati delle </a:t>
            </a:r>
            <a:r>
              <a:rPr lang="it-IT" sz="2200" dirty="0" smtClean="0"/>
              <a:t>transazioni in </a:t>
            </a:r>
            <a:r>
              <a:rPr lang="it-IT" sz="2200" i="1" dirty="0"/>
              <a:t>blocchi</a:t>
            </a:r>
            <a:r>
              <a:rPr lang="it-IT" sz="2200" dirty="0"/>
              <a:t> </a:t>
            </a:r>
            <a:r>
              <a:rPr lang="it-IT" sz="2200" dirty="0" smtClean="0"/>
              <a:t>collegati tra loro </a:t>
            </a:r>
            <a:r>
              <a:rPr lang="it-IT" sz="2200" dirty="0"/>
              <a:t>attraverso </a:t>
            </a:r>
            <a:r>
              <a:rPr lang="it-IT" sz="2200" dirty="0" smtClean="0"/>
              <a:t>l’impronta hash per </a:t>
            </a:r>
            <a:r>
              <a:rPr lang="it-IT" sz="2200" dirty="0"/>
              <a:t>formare una </a:t>
            </a:r>
            <a:r>
              <a:rPr lang="it-IT" sz="2200" i="1" dirty="0" smtClean="0"/>
              <a:t>catena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 smtClean="0"/>
              <a:t>La memorizzazione è immutabile e a prova di manomissione</a:t>
            </a:r>
            <a:endParaRPr lang="it-IT" sz="2200" dirty="0"/>
          </a:p>
        </p:txBody>
      </p:sp>
      <p:pic>
        <p:nvPicPr>
          <p:cNvPr id="1026" name="Picture 2" descr="https://qph.ec.quoracdn.net/main-qimg-29923133154949ff86b322f09fc125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13" y="3555591"/>
            <a:ext cx="5734050" cy="215265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121752" y="5871469"/>
            <a:ext cx="664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0091EA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  <a:sym typeface="Source Sans Pro"/>
              </a:rPr>
              <a:t>Blockchain non è soltanto Bitcoin</a:t>
            </a:r>
          </a:p>
        </p:txBody>
      </p:sp>
    </p:spTree>
    <p:extLst>
      <p:ext uri="{BB962C8B-B14F-4D97-AF65-F5344CB8AC3E}">
        <p14:creationId xmlns:p14="http://schemas.microsoft.com/office/powerpoint/2010/main" val="950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829" y="17287"/>
            <a:ext cx="5748316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Business Network tradizionale…</a:t>
            </a:r>
            <a:endParaRPr lang="it-IT" sz="2800" b="1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669074" y="5359583"/>
            <a:ext cx="7773046" cy="727104"/>
          </a:xfrm>
        </p:spPr>
        <p:txBody>
          <a:bodyPr/>
          <a:lstStyle/>
          <a:p>
            <a:pPr marL="38100" indent="0">
              <a:buNone/>
            </a:pPr>
            <a:r>
              <a:rPr lang="it-IT" sz="3600" b="1" dirty="0" smtClean="0">
                <a:solidFill>
                  <a:srgbClr val="0091EA"/>
                </a:solidFill>
              </a:rPr>
              <a:t>Vulnerabile, costosa</a:t>
            </a:r>
            <a:r>
              <a:rPr lang="it-IT" sz="3600" b="1" dirty="0">
                <a:solidFill>
                  <a:srgbClr val="0091EA"/>
                </a:solidFill>
              </a:rPr>
              <a:t>, </a:t>
            </a:r>
            <a:r>
              <a:rPr lang="it-IT" sz="3600" b="1" dirty="0" smtClean="0">
                <a:solidFill>
                  <a:srgbClr val="0091EA"/>
                </a:solidFill>
              </a:rPr>
              <a:t>inefficiente</a:t>
            </a:r>
            <a:endParaRPr lang="it-IT" sz="3600" b="1" dirty="0">
              <a:solidFill>
                <a:srgbClr val="0091EA"/>
              </a:solidFill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1135300" y="1196234"/>
            <a:ext cx="5788796" cy="3910090"/>
            <a:chOff x="1236791" y="1794024"/>
            <a:chExt cx="6546665" cy="4312182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6268" y="2250457"/>
              <a:ext cx="1558210" cy="1206860"/>
            </a:xfrm>
            <a:prstGeom prst="rect">
              <a:avLst/>
            </a:prstGeom>
            <a:ln w="38100" cap="sq">
              <a:solidFill>
                <a:srgbClr val="0091EA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2934" y="4357319"/>
              <a:ext cx="1556980" cy="1166232"/>
            </a:xfrm>
            <a:prstGeom prst="rect">
              <a:avLst/>
            </a:prstGeom>
            <a:ln w="38100" cap="sq">
              <a:solidFill>
                <a:srgbClr val="0091EA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7471" y="4356397"/>
              <a:ext cx="1558210" cy="1167153"/>
            </a:xfrm>
            <a:prstGeom prst="rect">
              <a:avLst/>
            </a:prstGeom>
            <a:ln w="38100" cap="sq">
              <a:solidFill>
                <a:srgbClr val="0091EA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1874" y="4356398"/>
              <a:ext cx="1584489" cy="1167153"/>
            </a:xfrm>
            <a:prstGeom prst="rect">
              <a:avLst/>
            </a:prstGeom>
            <a:ln w="38100" cap="sq">
              <a:solidFill>
                <a:srgbClr val="0091EA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3716" y="2290164"/>
              <a:ext cx="1584489" cy="1167153"/>
            </a:xfrm>
            <a:prstGeom prst="rect">
              <a:avLst/>
            </a:prstGeom>
            <a:ln w="38100" cap="sq">
              <a:solidFill>
                <a:srgbClr val="0091EA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3029" y="2250457"/>
              <a:ext cx="1630427" cy="1160132"/>
            </a:xfrm>
            <a:prstGeom prst="rect">
              <a:avLst/>
            </a:prstGeom>
            <a:ln w="38100" cap="sq">
              <a:solidFill>
                <a:srgbClr val="0091EA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7" name="Connettore diritto 16"/>
            <p:cNvCxnSpPr>
              <a:stCxn id="15" idx="2"/>
              <a:endCxn id="10" idx="0"/>
            </p:cNvCxnSpPr>
            <p:nvPr/>
          </p:nvCxnSpPr>
          <p:spPr>
            <a:xfrm>
              <a:off x="2095961" y="3457317"/>
              <a:ext cx="4865463" cy="900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/>
            <p:cNvCxnSpPr>
              <a:stCxn id="11" idx="0"/>
              <a:endCxn id="16" idx="2"/>
            </p:cNvCxnSpPr>
            <p:nvPr/>
          </p:nvCxnSpPr>
          <p:spPr>
            <a:xfrm flipV="1">
              <a:off x="2096576" y="3410589"/>
              <a:ext cx="4871667" cy="945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>
              <a:stCxn id="15" idx="2"/>
              <a:endCxn id="11" idx="0"/>
            </p:cNvCxnSpPr>
            <p:nvPr/>
          </p:nvCxnSpPr>
          <p:spPr>
            <a:xfrm>
              <a:off x="2095961" y="3457317"/>
              <a:ext cx="615" cy="899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/>
            <p:cNvCxnSpPr>
              <a:stCxn id="4" idx="2"/>
              <a:endCxn id="13" idx="0"/>
            </p:cNvCxnSpPr>
            <p:nvPr/>
          </p:nvCxnSpPr>
          <p:spPr>
            <a:xfrm>
              <a:off x="4425373" y="3457317"/>
              <a:ext cx="8746" cy="899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/>
            <p:cNvCxnSpPr>
              <a:endCxn id="10" idx="0"/>
            </p:cNvCxnSpPr>
            <p:nvPr/>
          </p:nvCxnSpPr>
          <p:spPr>
            <a:xfrm>
              <a:off x="6953729" y="3410589"/>
              <a:ext cx="7695" cy="946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/>
            <p:cNvCxnSpPr>
              <a:stCxn id="13" idx="3"/>
              <a:endCxn id="10" idx="1"/>
            </p:cNvCxnSpPr>
            <p:nvPr/>
          </p:nvCxnSpPr>
          <p:spPr>
            <a:xfrm>
              <a:off x="5226363" y="4939975"/>
              <a:ext cx="956571" cy="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/>
            <p:cNvCxnSpPr>
              <a:stCxn id="11" idx="3"/>
              <a:endCxn id="13" idx="1"/>
            </p:cNvCxnSpPr>
            <p:nvPr/>
          </p:nvCxnSpPr>
          <p:spPr>
            <a:xfrm>
              <a:off x="2875681" y="4939974"/>
              <a:ext cx="76619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/>
            <p:cNvCxnSpPr>
              <a:stCxn id="15" idx="3"/>
              <a:endCxn id="4" idx="1"/>
            </p:cNvCxnSpPr>
            <p:nvPr/>
          </p:nvCxnSpPr>
          <p:spPr>
            <a:xfrm flipV="1">
              <a:off x="2888205" y="2853887"/>
              <a:ext cx="758063" cy="19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/>
            <p:cNvCxnSpPr>
              <a:stCxn id="4" idx="3"/>
              <a:endCxn id="16" idx="1"/>
            </p:cNvCxnSpPr>
            <p:nvPr/>
          </p:nvCxnSpPr>
          <p:spPr>
            <a:xfrm flipV="1">
              <a:off x="5204478" y="2830523"/>
              <a:ext cx="948551" cy="23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/>
            <p:cNvCxnSpPr>
              <a:stCxn id="4" idx="2"/>
              <a:endCxn id="10" idx="0"/>
            </p:cNvCxnSpPr>
            <p:nvPr/>
          </p:nvCxnSpPr>
          <p:spPr>
            <a:xfrm>
              <a:off x="4425373" y="3457317"/>
              <a:ext cx="2536051" cy="900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/>
            <p:cNvCxnSpPr>
              <a:stCxn id="11" idx="0"/>
              <a:endCxn id="4" idx="2"/>
            </p:cNvCxnSpPr>
            <p:nvPr/>
          </p:nvCxnSpPr>
          <p:spPr>
            <a:xfrm flipV="1">
              <a:off x="2096576" y="3457317"/>
              <a:ext cx="2328797" cy="899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/>
            <p:cNvCxnSpPr>
              <a:stCxn id="15" idx="2"/>
              <a:endCxn id="13" idx="0"/>
            </p:cNvCxnSpPr>
            <p:nvPr/>
          </p:nvCxnSpPr>
          <p:spPr>
            <a:xfrm>
              <a:off x="2095961" y="3457317"/>
              <a:ext cx="2338158" cy="899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/>
            <p:cNvCxnSpPr>
              <a:stCxn id="13" idx="0"/>
              <a:endCxn id="16" idx="2"/>
            </p:cNvCxnSpPr>
            <p:nvPr/>
          </p:nvCxnSpPr>
          <p:spPr>
            <a:xfrm flipV="1">
              <a:off x="4434119" y="3410589"/>
              <a:ext cx="2534124" cy="945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985" y="3225176"/>
              <a:ext cx="1100244" cy="505030"/>
            </a:xfrm>
            <a:prstGeom prst="rect">
              <a:avLst/>
            </a:prstGeom>
          </p:spPr>
        </p:pic>
        <p:pic>
          <p:nvPicPr>
            <p:cNvPr id="47" name="Immagin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406" y="3205955"/>
              <a:ext cx="1100244" cy="505030"/>
            </a:xfrm>
            <a:prstGeom prst="rect">
              <a:avLst/>
            </a:prstGeom>
          </p:spPr>
        </p:pic>
        <p:pic>
          <p:nvPicPr>
            <p:cNvPr id="48" name="Immagin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866" y="3157613"/>
              <a:ext cx="1100244" cy="505030"/>
            </a:xfrm>
            <a:prstGeom prst="rect">
              <a:avLst/>
            </a:prstGeom>
          </p:spPr>
        </p:pic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31" y="4036780"/>
              <a:ext cx="1100244" cy="505030"/>
            </a:xfrm>
            <a:prstGeom prst="rect">
              <a:avLst/>
            </a:prstGeom>
          </p:spPr>
        </p:pic>
        <p:pic>
          <p:nvPicPr>
            <p:cNvPr id="50" name="Immagin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866" y="4103882"/>
              <a:ext cx="1100244" cy="505030"/>
            </a:xfrm>
            <a:prstGeom prst="rect">
              <a:avLst/>
            </a:prstGeom>
          </p:spPr>
        </p:pic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761" y="4001697"/>
              <a:ext cx="1100244" cy="505030"/>
            </a:xfrm>
            <a:prstGeom prst="rect">
              <a:avLst/>
            </a:prstGeom>
          </p:spPr>
        </p:pic>
        <p:sp>
          <p:nvSpPr>
            <p:cNvPr id="46" name="CasellaDiTesto 45"/>
            <p:cNvSpPr txBox="1"/>
            <p:nvPr/>
          </p:nvSpPr>
          <p:spPr>
            <a:xfrm>
              <a:off x="1357688" y="5698166"/>
              <a:ext cx="1564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Assicurazione</a:t>
              </a:r>
              <a:endParaRPr lang="it-IT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574949" y="5736874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Partecipante B</a:t>
              </a:r>
              <a:endParaRPr lang="it-IT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6652939" y="5698166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Banca</a:t>
              </a:r>
              <a:endParaRPr lang="it-IT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3642947" y="1799415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Logistica</a:t>
              </a:r>
              <a:endParaRPr lang="it-IT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236791" y="1794024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Partecipante A</a:t>
              </a:r>
              <a:endParaRPr lang="it-IT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6103014" y="1803127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Partecipante C</a:t>
              </a:r>
              <a:endParaRPr lang="it-IT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3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341" y="66792"/>
            <a:ext cx="6360855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… con registro condiviso e replicato</a:t>
            </a:r>
            <a:endParaRPr lang="it-IT" sz="2800" b="1" dirty="0"/>
          </a:p>
        </p:txBody>
      </p:sp>
      <p:grpSp>
        <p:nvGrpSpPr>
          <p:cNvPr id="49" name="Gruppo 48"/>
          <p:cNvGrpSpPr/>
          <p:nvPr/>
        </p:nvGrpSpPr>
        <p:grpSpPr>
          <a:xfrm>
            <a:off x="803801" y="1184714"/>
            <a:ext cx="6063308" cy="4351012"/>
            <a:chOff x="1454615" y="1550474"/>
            <a:chExt cx="6063308" cy="4351012"/>
          </a:xfrm>
        </p:grpSpPr>
        <p:grpSp>
          <p:nvGrpSpPr>
            <p:cNvPr id="48" name="Gruppo 47"/>
            <p:cNvGrpSpPr/>
            <p:nvPr/>
          </p:nvGrpSpPr>
          <p:grpSpPr>
            <a:xfrm>
              <a:off x="1454615" y="1550474"/>
              <a:ext cx="6063308" cy="4351012"/>
              <a:chOff x="1454615" y="1550474"/>
              <a:chExt cx="6063308" cy="4351012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1893811" y="2315706"/>
                <a:ext cx="5240439" cy="270623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tint val="66000"/>
                      <a:satMod val="160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21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6759" y="2003761"/>
                <a:ext cx="1377825" cy="1094323"/>
              </a:xfrm>
              <a:prstGeom prst="rect">
                <a:avLst/>
              </a:prstGeom>
              <a:ln w="38100" cap="sq">
                <a:solidFill>
                  <a:srgbClr val="0091EA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9771" y="4320557"/>
                <a:ext cx="1376738" cy="1057484"/>
              </a:xfrm>
              <a:prstGeom prst="rect">
                <a:avLst/>
              </a:prstGeom>
              <a:ln w="38100" cap="sq">
                <a:solidFill>
                  <a:srgbClr val="0091EA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Immagin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553" y="4319722"/>
                <a:ext cx="1377825" cy="1058314"/>
              </a:xfrm>
              <a:prstGeom prst="rect">
                <a:avLst/>
              </a:prstGeom>
              <a:ln w="38100" cap="sq">
                <a:solidFill>
                  <a:srgbClr val="0091EA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2874" y="4319722"/>
                <a:ext cx="1401062" cy="1058314"/>
              </a:xfrm>
              <a:prstGeom prst="rect">
                <a:avLst/>
              </a:prstGeom>
              <a:ln w="38100" cap="sq">
                <a:solidFill>
                  <a:srgbClr val="0091EA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5390" y="2039765"/>
                <a:ext cx="1401062" cy="1058319"/>
              </a:xfrm>
              <a:prstGeom prst="rect">
                <a:avLst/>
              </a:prstGeom>
              <a:ln w="38100" cap="sq">
                <a:solidFill>
                  <a:srgbClr val="0091EA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3328" y="2003761"/>
                <a:ext cx="1441682" cy="1051953"/>
              </a:xfrm>
              <a:prstGeom prst="rect">
                <a:avLst/>
              </a:prstGeom>
              <a:ln w="38100" cap="sq">
                <a:solidFill>
                  <a:srgbClr val="0091EA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4" name="CasellaDiTesto 33"/>
              <p:cNvSpPr txBox="1"/>
              <p:nvPr/>
            </p:nvSpPr>
            <p:spPr>
              <a:xfrm>
                <a:off x="1459915" y="5532154"/>
                <a:ext cx="1661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Assicurazione</a:t>
                </a:r>
                <a:endParaRPr lang="it-IT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3511018" y="5532154"/>
                <a:ext cx="17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Partecipante</a:t>
                </a:r>
                <a:r>
                  <a:rPr lang="it-IT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endParaRPr lang="it-IT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6229254" y="5532154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Banca</a:t>
                </a:r>
                <a:endParaRPr lang="it-IT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3836371" y="1550474"/>
                <a:ext cx="1143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Logistica</a:t>
                </a:r>
                <a:endParaRPr lang="it-IT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1454615" y="1550474"/>
                <a:ext cx="1778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Partecipante A</a:t>
                </a:r>
                <a:endParaRPr lang="it-IT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CasellaDiTesto 38"/>
              <p:cNvSpPr txBox="1"/>
              <p:nvPr/>
            </p:nvSpPr>
            <p:spPr>
              <a:xfrm>
                <a:off x="5757505" y="1550474"/>
                <a:ext cx="1760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Partecipante C</a:t>
                </a:r>
                <a:endParaRPr lang="it-IT" b="1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3074" name="Picture 2" descr="https://www.ibm.com/blogs/bluemix/wp-content/uploads/2016/10/IBM_Blockchain_Hero-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3977" y="2867482"/>
                <a:ext cx="621528" cy="62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https://www.ibm.com/blogs/bluemix/wp-content/uploads/2016/10/IBM_Blockchain_Hero-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4736" y="2859227"/>
                <a:ext cx="621528" cy="62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https://www.ibm.com/blogs/bluemix/wp-content/uploads/2016/10/IBM_Blockchain_Hero-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7376" y="2867482"/>
                <a:ext cx="621528" cy="62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https://www.ibm.com/blogs/bluemix/wp-content/uploads/2016/10/IBM_Blockchain_Hero-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2309" y="3984662"/>
                <a:ext cx="621528" cy="62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s://www.ibm.com/blogs/bluemix/wp-content/uploads/2016/10/IBM_Blockchain_Hero-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2641" y="4008942"/>
                <a:ext cx="621528" cy="62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www.ibm.com/blogs/bluemix/wp-content/uploads/2016/10/IBM_Blockchain_Hero-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5366" y="3959435"/>
                <a:ext cx="621528" cy="6215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CasellaDiTesto 50"/>
            <p:cNvSpPr txBox="1"/>
            <p:nvPr/>
          </p:nvSpPr>
          <p:spPr>
            <a:xfrm>
              <a:off x="3390880" y="3495528"/>
              <a:ext cx="2151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3B74BC"/>
                  </a:solidFill>
                  <a:effectLst>
                    <a:glow rad="152400">
                      <a:schemeClr val="bg1">
                        <a:alpha val="70000"/>
                      </a:schemeClr>
                    </a:glo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BLOCKCHAIN</a:t>
              </a:r>
            </a:p>
          </p:txBody>
        </p:sp>
      </p:grpSp>
      <p:sp>
        <p:nvSpPr>
          <p:cNvPr id="54" name="Segnaposto testo 1"/>
          <p:cNvSpPr>
            <a:spLocks noGrp="1"/>
          </p:cNvSpPr>
          <p:nvPr>
            <p:ph type="body" idx="1"/>
          </p:nvPr>
        </p:nvSpPr>
        <p:spPr>
          <a:xfrm>
            <a:off x="311051" y="5613649"/>
            <a:ext cx="8213017" cy="1035624"/>
          </a:xfrm>
        </p:spPr>
        <p:txBody>
          <a:bodyPr/>
          <a:lstStyle/>
          <a:p>
            <a:pPr marL="38100" indent="0" algn="ctr">
              <a:buNone/>
            </a:pPr>
            <a:r>
              <a:rPr lang="it-IT" sz="2800" b="1" dirty="0" smtClean="0">
                <a:solidFill>
                  <a:srgbClr val="0091EA"/>
                </a:solidFill>
              </a:rPr>
              <a:t>Fiducia, Trasparenza, Convenienza, Immutabilità, Tracciabilità</a:t>
            </a:r>
          </a:p>
        </p:txBody>
      </p:sp>
    </p:spTree>
    <p:extLst>
      <p:ext uri="{BB962C8B-B14F-4D97-AF65-F5344CB8AC3E}">
        <p14:creationId xmlns:p14="http://schemas.microsoft.com/office/powerpoint/2010/main" val="31600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8585" y="0"/>
            <a:ext cx="8065799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Concetti chiave delle Blockchain aziendali </a:t>
            </a:r>
            <a:endParaRPr lang="it-IT" sz="2800" b="1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730836481"/>
              </p:ext>
            </p:extLst>
          </p:nvPr>
        </p:nvGraphicFramePr>
        <p:xfrm>
          <a:off x="338584" y="1110478"/>
          <a:ext cx="8410969" cy="522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333829" y="17287"/>
            <a:ext cx="5748316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it-IT" sz="2800" b="1" dirty="0" smtClean="0"/>
              <a:t>Comparazione piattaforme</a:t>
            </a:r>
            <a:endParaRPr lang="it-IT" sz="28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07374"/>
              </p:ext>
            </p:extLst>
          </p:nvPr>
        </p:nvGraphicFramePr>
        <p:xfrm>
          <a:off x="333829" y="942975"/>
          <a:ext cx="8522116" cy="5385122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094077">
                  <a:extLst>
                    <a:ext uri="{9D8B030D-6E8A-4147-A177-3AD203B41FA5}">
                      <a16:colId xmlns:a16="http://schemas.microsoft.com/office/drawing/2014/main" val="4033175365"/>
                    </a:ext>
                  </a:extLst>
                </a:gridCol>
                <a:gridCol w="2166981">
                  <a:extLst>
                    <a:ext uri="{9D8B030D-6E8A-4147-A177-3AD203B41FA5}">
                      <a16:colId xmlns:a16="http://schemas.microsoft.com/office/drawing/2014/main" val="1000123339"/>
                    </a:ext>
                  </a:extLst>
                </a:gridCol>
                <a:gridCol w="2130529">
                  <a:extLst>
                    <a:ext uri="{9D8B030D-6E8A-4147-A177-3AD203B41FA5}">
                      <a16:colId xmlns:a16="http://schemas.microsoft.com/office/drawing/2014/main" val="1109447077"/>
                    </a:ext>
                  </a:extLst>
                </a:gridCol>
                <a:gridCol w="2130529">
                  <a:extLst>
                    <a:ext uri="{9D8B030D-6E8A-4147-A177-3AD203B41FA5}">
                      <a16:colId xmlns:a16="http://schemas.microsoft.com/office/drawing/2014/main" val="3631055907"/>
                    </a:ext>
                  </a:extLst>
                </a:gridCol>
              </a:tblGrid>
              <a:tr h="552490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anchor="ctr">
                    <a:solidFill>
                      <a:srgbClr val="3A8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Bitcoin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Ethereum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Hyperledger</a:t>
                      </a:r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87579"/>
                  </a:ext>
                </a:extLst>
              </a:tr>
              <a:tr h="752608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Accesso alla Rete</a:t>
                      </a:r>
                      <a:endParaRPr lang="it-IT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Pubblico</a:t>
                      </a:r>
                    </a:p>
                    <a:p>
                      <a:pPr algn="ctr"/>
                      <a:r>
                        <a:rPr lang="it-IT" sz="1800" dirty="0" smtClean="0"/>
                        <a:t>(Accesso Libero)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Pubblico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(Accesso Libero)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Autorizzato</a:t>
                      </a:r>
                    </a:p>
                    <a:p>
                      <a:pPr algn="ctr"/>
                      <a:r>
                        <a:rPr lang="it-IT" sz="1800" dirty="0" smtClean="0"/>
                        <a:t>(Accesso su invito mediante ID)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98099"/>
                  </a:ext>
                </a:extLst>
              </a:tr>
              <a:tr h="752608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Transazioni</a:t>
                      </a:r>
                      <a:endParaRPr lang="it-IT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Pubbliche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Pubbliche o Private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Private o Confidenziali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06141"/>
                  </a:ext>
                </a:extLst>
              </a:tr>
              <a:tr h="680472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Consenso</a:t>
                      </a:r>
                      <a:endParaRPr lang="it-IT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Proof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of Work</a:t>
                      </a:r>
                    </a:p>
                    <a:p>
                      <a:pPr algn="ctr"/>
                      <a:r>
                        <a:rPr lang="it-IT" sz="1800" dirty="0" smtClean="0"/>
                        <a:t>(Mining)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Proof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of 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(Mining)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SOLO,</a:t>
                      </a:r>
                      <a:r>
                        <a:rPr lang="it-IT" sz="1800" baseline="0" dirty="0" smtClean="0"/>
                        <a:t> KAFKA, </a:t>
                      </a:r>
                      <a:r>
                        <a:rPr lang="it-IT" sz="1800" dirty="0" smtClean="0"/>
                        <a:t>PBFT</a:t>
                      </a:r>
                    </a:p>
                    <a:p>
                      <a:pPr algn="ctr"/>
                      <a:r>
                        <a:rPr lang="it-IT" sz="1800" dirty="0" smtClean="0"/>
                        <a:t>(Approvazione Selettiva)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28114"/>
                  </a:ext>
                </a:extLst>
              </a:tr>
              <a:tr h="1062504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Smart Contracts</a:t>
                      </a:r>
                      <a:endParaRPr lang="it-IT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No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Si </a:t>
                      </a:r>
                    </a:p>
                    <a:p>
                      <a:pPr algn="ctr"/>
                      <a:r>
                        <a:rPr lang="it-IT" sz="1800" dirty="0" smtClean="0"/>
                        <a:t>(</a:t>
                      </a:r>
                      <a:r>
                        <a:rPr lang="it-IT" sz="1800" dirty="0" err="1" smtClean="0"/>
                        <a:t>Solidity</a:t>
                      </a:r>
                      <a:r>
                        <a:rPr lang="it-IT" sz="1800" dirty="0" smtClean="0"/>
                        <a:t>, </a:t>
                      </a:r>
                      <a:r>
                        <a:rPr lang="it-IT" sz="1800" dirty="0" err="1" smtClean="0"/>
                        <a:t>Serpent</a:t>
                      </a:r>
                      <a:r>
                        <a:rPr lang="it-IT" sz="1800" dirty="0" smtClean="0"/>
                        <a:t>, LLL)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Si </a:t>
                      </a:r>
                    </a:p>
                    <a:p>
                      <a:pPr algn="ctr"/>
                      <a:r>
                        <a:rPr lang="it-IT" sz="1800" dirty="0" smtClean="0"/>
                        <a:t>(</a:t>
                      </a:r>
                      <a:r>
                        <a:rPr lang="it-IT" sz="1800" dirty="0" err="1" smtClean="0"/>
                        <a:t>Golang</a:t>
                      </a:r>
                      <a:r>
                        <a:rPr lang="it-IT" sz="1800" dirty="0" smtClean="0"/>
                        <a:t>, Java, JavaScript)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16699"/>
                  </a:ext>
                </a:extLst>
              </a:tr>
              <a:tr h="875507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Criptovaluta</a:t>
                      </a:r>
                      <a:r>
                        <a:rPr lang="it-IT" sz="2000" b="1" baseline="0" dirty="0" smtClean="0"/>
                        <a:t> richiesta</a:t>
                      </a:r>
                      <a:endParaRPr lang="it-IT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bitcoin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Ether</a:t>
                      </a:r>
                      <a:r>
                        <a:rPr lang="it-IT" sz="1800" dirty="0" smtClean="0"/>
                        <a:t> o</a:t>
                      </a:r>
                    </a:p>
                    <a:p>
                      <a:pPr algn="ctr"/>
                      <a:r>
                        <a:rPr lang="it-IT" sz="1800" dirty="0" smtClean="0"/>
                        <a:t>c</a:t>
                      </a:r>
                      <a:r>
                        <a:rPr lang="it-IT" sz="1800" smtClean="0"/>
                        <a:t>riptovalute </a:t>
                      </a:r>
                      <a:r>
                        <a:rPr lang="it-IT" sz="1800" dirty="0" smtClean="0"/>
                        <a:t>create dall’utente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No</a:t>
                      </a:r>
                      <a:endParaRPr lang="it-IT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Shape 75"/>
          <p:cNvSpPr txBox="1">
            <a:spLocks/>
          </p:cNvSpPr>
          <p:nvPr/>
        </p:nvSpPr>
        <p:spPr>
          <a:xfrm>
            <a:off x="495864" y="17287"/>
            <a:ext cx="5586281" cy="925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800" b="1" dirty="0" err="1" smtClean="0"/>
              <a:t>Hyperledger</a:t>
            </a:r>
            <a:r>
              <a:rPr lang="en-US" sz="2800" b="1" smtClean="0"/>
              <a:t> </a:t>
            </a:r>
            <a:r>
              <a:rPr lang="en-US" sz="2800" b="1" smtClean="0"/>
              <a:t>Project</a:t>
            </a:r>
            <a:endParaRPr lang="it-IT" sz="2800" b="1" dirty="0"/>
          </a:p>
        </p:txBody>
      </p:sp>
      <p:grpSp>
        <p:nvGrpSpPr>
          <p:cNvPr id="4" name="Gruppo 3"/>
          <p:cNvGrpSpPr/>
          <p:nvPr/>
        </p:nvGrpSpPr>
        <p:grpSpPr>
          <a:xfrm>
            <a:off x="6228272" y="3703162"/>
            <a:ext cx="2724812" cy="2551637"/>
            <a:chOff x="5907314" y="2751064"/>
            <a:chExt cx="2520360" cy="3320295"/>
          </a:xfrm>
        </p:grpSpPr>
        <p:sp>
          <p:nvSpPr>
            <p:cNvPr id="6" name="Figura a mano libera 5"/>
            <p:cNvSpPr/>
            <p:nvPr/>
          </p:nvSpPr>
          <p:spPr>
            <a:xfrm>
              <a:off x="5907314" y="2751064"/>
              <a:ext cx="2497070" cy="1005873"/>
            </a:xfrm>
            <a:custGeom>
              <a:avLst/>
              <a:gdLst>
                <a:gd name="connsiteX0" fmla="*/ 0 w 1601390"/>
                <a:gd name="connsiteY0" fmla="*/ 100587 h 1005873"/>
                <a:gd name="connsiteX1" fmla="*/ 100587 w 1601390"/>
                <a:gd name="connsiteY1" fmla="*/ 0 h 1005873"/>
                <a:gd name="connsiteX2" fmla="*/ 1500803 w 1601390"/>
                <a:gd name="connsiteY2" fmla="*/ 0 h 1005873"/>
                <a:gd name="connsiteX3" fmla="*/ 1601390 w 1601390"/>
                <a:gd name="connsiteY3" fmla="*/ 100587 h 1005873"/>
                <a:gd name="connsiteX4" fmla="*/ 1601390 w 1601390"/>
                <a:gd name="connsiteY4" fmla="*/ 905286 h 1005873"/>
                <a:gd name="connsiteX5" fmla="*/ 1500803 w 1601390"/>
                <a:gd name="connsiteY5" fmla="*/ 1005873 h 1005873"/>
                <a:gd name="connsiteX6" fmla="*/ 100587 w 1601390"/>
                <a:gd name="connsiteY6" fmla="*/ 1005873 h 1005873"/>
                <a:gd name="connsiteX7" fmla="*/ 0 w 1601390"/>
                <a:gd name="connsiteY7" fmla="*/ 905286 h 1005873"/>
                <a:gd name="connsiteX8" fmla="*/ 0 w 1601390"/>
                <a:gd name="connsiteY8" fmla="*/ 100587 h 100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1005873">
                  <a:moveTo>
                    <a:pt x="0" y="100587"/>
                  </a:moveTo>
                  <a:cubicBezTo>
                    <a:pt x="0" y="45034"/>
                    <a:pt x="45034" y="0"/>
                    <a:pt x="100587" y="0"/>
                  </a:cubicBezTo>
                  <a:lnTo>
                    <a:pt x="1500803" y="0"/>
                  </a:lnTo>
                  <a:cubicBezTo>
                    <a:pt x="1556356" y="0"/>
                    <a:pt x="1601390" y="45034"/>
                    <a:pt x="1601390" y="100587"/>
                  </a:cubicBezTo>
                  <a:lnTo>
                    <a:pt x="1601390" y="905286"/>
                  </a:lnTo>
                  <a:cubicBezTo>
                    <a:pt x="1601390" y="960839"/>
                    <a:pt x="1556356" y="1005873"/>
                    <a:pt x="1500803" y="1005873"/>
                  </a:cubicBezTo>
                  <a:lnTo>
                    <a:pt x="100587" y="1005873"/>
                  </a:lnTo>
                  <a:cubicBezTo>
                    <a:pt x="45034" y="1005873"/>
                    <a:pt x="0" y="960839"/>
                    <a:pt x="0" y="905286"/>
                  </a:cubicBezTo>
                  <a:lnTo>
                    <a:pt x="0" y="100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041" tIns="98041" rIns="98041" bIns="9804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kern="1200" dirty="0" smtClean="0"/>
                <a:t>Business Application</a:t>
              </a:r>
              <a:endParaRPr lang="it-IT" sz="1800" kern="1200" dirty="0"/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5907314" y="3925735"/>
              <a:ext cx="2520360" cy="1005873"/>
            </a:xfrm>
            <a:custGeom>
              <a:avLst/>
              <a:gdLst>
                <a:gd name="connsiteX0" fmla="*/ 0 w 1601390"/>
                <a:gd name="connsiteY0" fmla="*/ 100587 h 1005873"/>
                <a:gd name="connsiteX1" fmla="*/ 100587 w 1601390"/>
                <a:gd name="connsiteY1" fmla="*/ 0 h 1005873"/>
                <a:gd name="connsiteX2" fmla="*/ 1500803 w 1601390"/>
                <a:gd name="connsiteY2" fmla="*/ 0 h 1005873"/>
                <a:gd name="connsiteX3" fmla="*/ 1601390 w 1601390"/>
                <a:gd name="connsiteY3" fmla="*/ 100587 h 1005873"/>
                <a:gd name="connsiteX4" fmla="*/ 1601390 w 1601390"/>
                <a:gd name="connsiteY4" fmla="*/ 905286 h 1005873"/>
                <a:gd name="connsiteX5" fmla="*/ 1500803 w 1601390"/>
                <a:gd name="connsiteY5" fmla="*/ 1005873 h 1005873"/>
                <a:gd name="connsiteX6" fmla="*/ 100587 w 1601390"/>
                <a:gd name="connsiteY6" fmla="*/ 1005873 h 1005873"/>
                <a:gd name="connsiteX7" fmla="*/ 0 w 1601390"/>
                <a:gd name="connsiteY7" fmla="*/ 905286 h 1005873"/>
                <a:gd name="connsiteX8" fmla="*/ 0 w 1601390"/>
                <a:gd name="connsiteY8" fmla="*/ 100587 h 100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1005873">
                  <a:moveTo>
                    <a:pt x="0" y="100587"/>
                  </a:moveTo>
                  <a:cubicBezTo>
                    <a:pt x="0" y="45034"/>
                    <a:pt x="45034" y="0"/>
                    <a:pt x="100587" y="0"/>
                  </a:cubicBezTo>
                  <a:lnTo>
                    <a:pt x="1500803" y="0"/>
                  </a:lnTo>
                  <a:cubicBezTo>
                    <a:pt x="1556356" y="0"/>
                    <a:pt x="1601390" y="45034"/>
                    <a:pt x="1601390" y="100587"/>
                  </a:cubicBezTo>
                  <a:lnTo>
                    <a:pt x="1601390" y="905286"/>
                  </a:lnTo>
                  <a:cubicBezTo>
                    <a:pt x="1601390" y="960839"/>
                    <a:pt x="1556356" y="1005873"/>
                    <a:pt x="1500803" y="1005873"/>
                  </a:cubicBezTo>
                  <a:lnTo>
                    <a:pt x="100587" y="1005873"/>
                  </a:lnTo>
                  <a:cubicBezTo>
                    <a:pt x="45034" y="1005873"/>
                    <a:pt x="0" y="960839"/>
                    <a:pt x="0" y="905286"/>
                  </a:cubicBezTo>
                  <a:lnTo>
                    <a:pt x="0" y="100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041" tIns="98041" rIns="98041" bIns="9804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kern="1200" dirty="0" smtClean="0"/>
                <a:t>Hyperledger Composer</a:t>
              </a:r>
              <a:endParaRPr lang="it-IT" sz="1800" kern="1200" dirty="0"/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5907314" y="5065486"/>
              <a:ext cx="2497070" cy="1005873"/>
            </a:xfrm>
            <a:custGeom>
              <a:avLst/>
              <a:gdLst>
                <a:gd name="connsiteX0" fmla="*/ 0 w 1601390"/>
                <a:gd name="connsiteY0" fmla="*/ 100587 h 1005873"/>
                <a:gd name="connsiteX1" fmla="*/ 100587 w 1601390"/>
                <a:gd name="connsiteY1" fmla="*/ 0 h 1005873"/>
                <a:gd name="connsiteX2" fmla="*/ 1500803 w 1601390"/>
                <a:gd name="connsiteY2" fmla="*/ 0 h 1005873"/>
                <a:gd name="connsiteX3" fmla="*/ 1601390 w 1601390"/>
                <a:gd name="connsiteY3" fmla="*/ 100587 h 1005873"/>
                <a:gd name="connsiteX4" fmla="*/ 1601390 w 1601390"/>
                <a:gd name="connsiteY4" fmla="*/ 905286 h 1005873"/>
                <a:gd name="connsiteX5" fmla="*/ 1500803 w 1601390"/>
                <a:gd name="connsiteY5" fmla="*/ 1005873 h 1005873"/>
                <a:gd name="connsiteX6" fmla="*/ 100587 w 1601390"/>
                <a:gd name="connsiteY6" fmla="*/ 1005873 h 1005873"/>
                <a:gd name="connsiteX7" fmla="*/ 0 w 1601390"/>
                <a:gd name="connsiteY7" fmla="*/ 905286 h 1005873"/>
                <a:gd name="connsiteX8" fmla="*/ 0 w 1601390"/>
                <a:gd name="connsiteY8" fmla="*/ 100587 h 100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390" h="1005873">
                  <a:moveTo>
                    <a:pt x="0" y="100587"/>
                  </a:moveTo>
                  <a:cubicBezTo>
                    <a:pt x="0" y="45034"/>
                    <a:pt x="45034" y="0"/>
                    <a:pt x="100587" y="0"/>
                  </a:cubicBezTo>
                  <a:lnTo>
                    <a:pt x="1500803" y="0"/>
                  </a:lnTo>
                  <a:cubicBezTo>
                    <a:pt x="1556356" y="0"/>
                    <a:pt x="1601390" y="45034"/>
                    <a:pt x="1601390" y="100587"/>
                  </a:cubicBezTo>
                  <a:lnTo>
                    <a:pt x="1601390" y="905286"/>
                  </a:lnTo>
                  <a:cubicBezTo>
                    <a:pt x="1601390" y="960839"/>
                    <a:pt x="1556356" y="1005873"/>
                    <a:pt x="1500803" y="1005873"/>
                  </a:cubicBezTo>
                  <a:lnTo>
                    <a:pt x="100587" y="1005873"/>
                  </a:lnTo>
                  <a:cubicBezTo>
                    <a:pt x="45034" y="1005873"/>
                    <a:pt x="0" y="960839"/>
                    <a:pt x="0" y="905286"/>
                  </a:cubicBezTo>
                  <a:lnTo>
                    <a:pt x="0" y="100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041" tIns="98041" rIns="98041" bIns="9804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kern="1200" dirty="0" smtClean="0"/>
                <a:t>Blockchain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kern="1200" dirty="0" smtClean="0"/>
                <a:t>(Hyperledger Fabric)</a:t>
              </a:r>
              <a:endParaRPr lang="it-IT" sz="1800" kern="1200" dirty="0"/>
            </a:p>
          </p:txBody>
        </p:sp>
        <p:sp>
          <p:nvSpPr>
            <p:cNvPr id="9" name="Figura a mano libera 8"/>
            <p:cNvSpPr/>
            <p:nvPr/>
          </p:nvSpPr>
          <p:spPr>
            <a:xfrm rot="5400000">
              <a:off x="6957476" y="4791326"/>
              <a:ext cx="339494" cy="397144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0" y="79429"/>
                  </a:moveTo>
                  <a:lnTo>
                    <a:pt x="169747" y="79429"/>
                  </a:lnTo>
                  <a:lnTo>
                    <a:pt x="169747" y="0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169747" y="317715"/>
                  </a:lnTo>
                  <a:lnTo>
                    <a:pt x="0" y="317715"/>
                  </a:lnTo>
                  <a:lnTo>
                    <a:pt x="0" y="79429"/>
                  </a:lnTo>
                  <a:close/>
                </a:path>
              </a:pathLst>
            </a:custGeom>
            <a:ln>
              <a:solidFill>
                <a:srgbClr val="3A81BA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429" rIns="101848" bIns="794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/>
            </a:p>
          </p:txBody>
        </p:sp>
        <p:sp>
          <p:nvSpPr>
            <p:cNvPr id="7" name="Figura a mano libera 6"/>
            <p:cNvSpPr/>
            <p:nvPr/>
          </p:nvSpPr>
          <p:spPr>
            <a:xfrm rot="5400000">
              <a:off x="6957476" y="3632880"/>
              <a:ext cx="339494" cy="397144"/>
            </a:xfrm>
            <a:custGeom>
              <a:avLst/>
              <a:gdLst>
                <a:gd name="connsiteX0" fmla="*/ 0 w 339494"/>
                <a:gd name="connsiteY0" fmla="*/ 79429 h 397144"/>
                <a:gd name="connsiteX1" fmla="*/ 169747 w 339494"/>
                <a:gd name="connsiteY1" fmla="*/ 79429 h 397144"/>
                <a:gd name="connsiteX2" fmla="*/ 169747 w 339494"/>
                <a:gd name="connsiteY2" fmla="*/ 0 h 397144"/>
                <a:gd name="connsiteX3" fmla="*/ 339494 w 339494"/>
                <a:gd name="connsiteY3" fmla="*/ 198572 h 397144"/>
                <a:gd name="connsiteX4" fmla="*/ 169747 w 339494"/>
                <a:gd name="connsiteY4" fmla="*/ 397144 h 397144"/>
                <a:gd name="connsiteX5" fmla="*/ 169747 w 339494"/>
                <a:gd name="connsiteY5" fmla="*/ 317715 h 397144"/>
                <a:gd name="connsiteX6" fmla="*/ 0 w 339494"/>
                <a:gd name="connsiteY6" fmla="*/ 317715 h 397144"/>
                <a:gd name="connsiteX7" fmla="*/ 0 w 339494"/>
                <a:gd name="connsiteY7" fmla="*/ 79429 h 39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94" h="397144">
                  <a:moveTo>
                    <a:pt x="0" y="79429"/>
                  </a:moveTo>
                  <a:lnTo>
                    <a:pt x="169747" y="79429"/>
                  </a:lnTo>
                  <a:lnTo>
                    <a:pt x="169747" y="0"/>
                  </a:lnTo>
                  <a:lnTo>
                    <a:pt x="339494" y="198572"/>
                  </a:lnTo>
                  <a:lnTo>
                    <a:pt x="169747" y="397144"/>
                  </a:lnTo>
                  <a:lnTo>
                    <a:pt x="169747" y="317715"/>
                  </a:lnTo>
                  <a:lnTo>
                    <a:pt x="0" y="317715"/>
                  </a:lnTo>
                  <a:lnTo>
                    <a:pt x="0" y="79429"/>
                  </a:lnTo>
                  <a:close/>
                </a:path>
              </a:pathLst>
            </a:custGeom>
            <a:ln>
              <a:solidFill>
                <a:srgbClr val="3A81BA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429" rIns="101848" bIns="7942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400" kern="120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67929" y="1036269"/>
            <a:ext cx="8136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Hyperledger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è un progetto open source ed open </a:t>
            </a:r>
            <a:r>
              <a:rPr lang="it-IT" sz="2000" dirty="0" err="1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standards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it-IT" sz="2000" dirty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della Linux 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Foundation, attualmente supportato da più di 180 aziende.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Nato per </a:t>
            </a:r>
            <a:r>
              <a:rPr lang="it-IT" sz="2000" dirty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creare tecnologia blockchain adatta 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alle imprese</a:t>
            </a:r>
            <a:endParaRPr lang="it-IT" sz="2000" dirty="0">
              <a:solidFill>
                <a:srgbClr val="263238"/>
              </a:solidFill>
              <a:latin typeface="Segoe UI" panose="020B0502040204020203" pitchFamily="34" charset="0"/>
              <a:ea typeface="Source Sans Pro"/>
              <a:cs typeface="Segoe UI" panose="020B0502040204020203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8069" y="2196778"/>
            <a:ext cx="866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Hyperledger Fabric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è un framework blockchain che permette di sviluppare applicazioni basate su questa tecnologia.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Architettura modulare ed integrabile mediante servizi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Registri Condivisi, Smart Contracts, Consenso, Riservatezza, Scalabilità</a:t>
            </a:r>
            <a:endParaRPr lang="it-IT" sz="2000" dirty="0">
              <a:solidFill>
                <a:srgbClr val="263238"/>
              </a:solidFill>
              <a:latin typeface="Segoe UI" panose="020B0502040204020203" pitchFamily="34" charset="0"/>
              <a:ea typeface="Source Sans Pro"/>
              <a:cs typeface="Segoe UI" panose="020B05020402040202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67930" y="3712613"/>
            <a:ext cx="5960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Hyperledger Composer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è un set di strumenti per facilitare lo sviluppo di business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Modellazione e test di business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Accessibile </a:t>
            </a:r>
            <a:r>
              <a:rPr lang="it-IT" sz="2000" dirty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attraverso 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API oppure mediante interfaccia grafica web </a:t>
            </a:r>
            <a:r>
              <a:rPr lang="it-IT" sz="2000" dirty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(</a:t>
            </a:r>
            <a:r>
              <a:rPr lang="it-IT" sz="2000" b="1" dirty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Composer </a:t>
            </a:r>
            <a:r>
              <a:rPr lang="it-IT" sz="2000" b="1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Playground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Utilizzabile anche come servizio online all’interno della piattaforma di </a:t>
            </a:r>
            <a:r>
              <a:rPr lang="it-IT" sz="2000" dirty="0" err="1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cloud-computing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</a:t>
            </a:r>
            <a:r>
              <a:rPr lang="it-IT" sz="2000" b="1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Bluemix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 di </a:t>
            </a:r>
            <a:r>
              <a:rPr lang="it-IT" sz="2000" b="1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IBM</a:t>
            </a:r>
            <a:r>
              <a:rPr lang="it-IT" sz="2000" dirty="0" smtClean="0">
                <a:solidFill>
                  <a:srgbClr val="263238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</a:rPr>
              <a:t>.</a:t>
            </a:r>
            <a:endParaRPr lang="it-IT" sz="2000" dirty="0">
              <a:solidFill>
                <a:srgbClr val="263238"/>
              </a:solidFill>
              <a:latin typeface="Segoe UI" panose="020B0502040204020203" pitchFamily="34" charset="0"/>
              <a:ea typeface="Source Sans Pr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90916" y="0"/>
            <a:ext cx="8953084" cy="98024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/>
              <a:t>Esempio di modellazione</a:t>
            </a:r>
            <a:br>
              <a:rPr lang="en" sz="2600" b="1" dirty="0" smtClean="0"/>
            </a:br>
            <a:r>
              <a:rPr lang="en" sz="2600" b="1" dirty="0" smtClean="0"/>
              <a:t>di una business network con Hyperledger Composer</a:t>
            </a:r>
            <a:endParaRPr sz="2600" b="1"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59176317"/>
              </p:ext>
            </p:extLst>
          </p:nvPr>
        </p:nvGraphicFramePr>
        <p:xfrm>
          <a:off x="399243" y="998182"/>
          <a:ext cx="8279491" cy="516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>
            <a:off x="399242" y="1148738"/>
            <a:ext cx="8279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00"/>
              <a:defRPr/>
            </a:pPr>
            <a:r>
              <a:rPr lang="it-IT" sz="2400" b="1" dirty="0" smtClean="0">
                <a:solidFill>
                  <a:srgbClr val="0091EA"/>
                </a:solidFill>
                <a:latin typeface="Segoe UI" panose="020B0502040204020203" pitchFamily="34" charset="0"/>
                <a:ea typeface="Source Sans Pro"/>
                <a:cs typeface="Segoe UI" panose="020B0502040204020203" pitchFamily="34" charset="0"/>
                <a:sym typeface="Source Sans Pro"/>
              </a:rPr>
              <a:t>Asta di automobili</a:t>
            </a:r>
          </a:p>
        </p:txBody>
      </p:sp>
    </p:spTree>
    <p:extLst>
      <p:ext uri="{BB962C8B-B14F-4D97-AF65-F5344CB8AC3E}">
        <p14:creationId xmlns:p14="http://schemas.microsoft.com/office/powerpoint/2010/main" val="30498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1014</Words>
  <Application>Microsoft Office PowerPoint</Application>
  <PresentationFormat>Presentazione su schermo (4:3)</PresentationFormat>
  <Paragraphs>237</Paragraphs>
  <Slides>23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Times New Roman</vt:lpstr>
      <vt:lpstr>Courier New</vt:lpstr>
      <vt:lpstr>Segoe UI Black</vt:lpstr>
      <vt:lpstr>Symbol</vt:lpstr>
      <vt:lpstr>Calibri</vt:lpstr>
      <vt:lpstr>Roboto Slab</vt:lpstr>
      <vt:lpstr>Source Sans Pro</vt:lpstr>
      <vt:lpstr>Segoe UI</vt:lpstr>
      <vt:lpstr>Cordelia template</vt:lpstr>
      <vt:lpstr>Piattaforma Blockchain Hyperledger: il caso d’uso di un’asta di autovetture</vt:lpstr>
      <vt:lpstr>Outline: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 di modellazione di una business network con Hyperledger Composer</vt:lpstr>
      <vt:lpstr>Schema Business network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Blockchain Permissioned/Permissionless e Pubbliche/Private</vt:lpstr>
      <vt:lpstr>Creazione delle Classi</vt:lpstr>
      <vt:lpstr>Scrittura Smart Contracts</vt:lpstr>
      <vt:lpstr>Inserimento di un Partecipante di tipo Membro</vt:lpstr>
      <vt:lpstr>Invio di una Transazione</vt:lpstr>
      <vt:lpstr>Registro delle Transazioni avvenute</vt:lpstr>
      <vt:lpstr>Istanze di Membri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Piattaforma Blockchain Hyperledger</dc:title>
  <dc:creator>Marco Tagliavini</dc:creator>
  <cp:lastModifiedBy>Marco Tagliavini</cp:lastModifiedBy>
  <cp:revision>233</cp:revision>
  <dcterms:modified xsi:type="dcterms:W3CDTF">2018-02-02T09:19:22Z</dcterms:modified>
</cp:coreProperties>
</file>