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345" r:id="rId3"/>
    <p:sldId id="342" r:id="rId4"/>
    <p:sldId id="346" r:id="rId5"/>
    <p:sldId id="304" r:id="rId6"/>
    <p:sldId id="308" r:id="rId7"/>
    <p:sldId id="305" r:id="rId8"/>
    <p:sldId id="310" r:id="rId9"/>
    <p:sldId id="309" r:id="rId10"/>
    <p:sldId id="311" r:id="rId11"/>
    <p:sldId id="315" r:id="rId12"/>
    <p:sldId id="312" r:id="rId13"/>
    <p:sldId id="313" r:id="rId14"/>
    <p:sldId id="316" r:id="rId15"/>
    <p:sldId id="335" r:id="rId16"/>
    <p:sldId id="307" r:id="rId17"/>
    <p:sldId id="318" r:id="rId18"/>
    <p:sldId id="319" r:id="rId19"/>
    <p:sldId id="336" r:id="rId20"/>
    <p:sldId id="317" r:id="rId21"/>
    <p:sldId id="320" r:id="rId22"/>
    <p:sldId id="337" r:id="rId23"/>
    <p:sldId id="321" r:id="rId24"/>
    <p:sldId id="324" r:id="rId25"/>
    <p:sldId id="338" r:id="rId26"/>
    <p:sldId id="325" r:id="rId27"/>
    <p:sldId id="330" r:id="rId28"/>
    <p:sldId id="334" r:id="rId29"/>
    <p:sldId id="331" r:id="rId30"/>
    <p:sldId id="332" r:id="rId31"/>
    <p:sldId id="341" r:id="rId32"/>
    <p:sldId id="25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1225A-AE82-428A-95B4-65F43AAA5EAF}" type="datetimeFigureOut">
              <a:rPr lang="it-IT" smtClean="0"/>
              <a:t>07/07/2014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4E688-C434-4B92-B9E3-4A0C181D1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32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6FC6-9576-4777-B331-46911EF3AB2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8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24F-A95A-408D-B587-D6C7ADBB2614}" type="datetimeFigureOut">
              <a:rPr lang="it-IT" smtClean="0"/>
              <a:t>07/07/2014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A724-3771-4083-A96F-62C05A24B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4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24F-A95A-408D-B587-D6C7ADBB2614}" type="datetimeFigureOut">
              <a:rPr lang="it-IT" smtClean="0"/>
              <a:t>07/07/2014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A724-3771-4083-A96F-62C05A24B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7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24F-A95A-408D-B587-D6C7ADBB2614}" type="datetimeFigureOut">
              <a:rPr lang="it-IT" smtClean="0"/>
              <a:t>07/07/2014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A724-3771-4083-A96F-62C05A24B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0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15A0-BFFC-41D7-9FCB-F08964D01080}" type="datetime1">
              <a:rPr lang="en-US" smtClean="0">
                <a:solidFill>
                  <a:srgbClr val="E4E9EF"/>
                </a:solidFill>
              </a:rPr>
              <a:pPr/>
              <a:t>7/7/2014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772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E109-0931-4CD2-9805-82BB97167531}" type="datetime1">
              <a:rPr lang="en-US" smtClean="0">
                <a:solidFill>
                  <a:srgbClr val="E4E9EF"/>
                </a:solidFill>
              </a:rPr>
              <a:pPr/>
              <a:t>7/7/2014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83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8B9-8E12-4EDD-93A9-BB4AFB5A6C49}" type="datetime1">
              <a:rPr lang="en-US" smtClean="0">
                <a:solidFill>
                  <a:srgbClr val="E4E9EF"/>
                </a:solidFill>
              </a:rPr>
              <a:pPr/>
              <a:t>7/7/2014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78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5FC7-3292-4AFE-BB3E-4D9F6730A4EB}" type="datetime1">
              <a:rPr lang="en-US" smtClean="0">
                <a:solidFill>
                  <a:srgbClr val="E4E9EF"/>
                </a:solidFill>
              </a:rPr>
              <a:pPr/>
              <a:t>7/7/2014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05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4B8-9D39-4D4B-9380-CFA57B9EFA90}" type="datetime1">
              <a:rPr lang="en-US" smtClean="0">
                <a:solidFill>
                  <a:srgbClr val="E4E9EF"/>
                </a:solidFill>
              </a:rPr>
              <a:pPr/>
              <a:t>7/7/2014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1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6D4B-B24E-4C99-B5C0-F468311D7B29}" type="datetime1">
              <a:rPr lang="en-US" smtClean="0">
                <a:solidFill>
                  <a:srgbClr val="E4E9EF"/>
                </a:solidFill>
              </a:rPr>
              <a:pPr/>
              <a:t>7/7/2014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3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5E5E-702E-4099-9B32-41F63CA5F061}" type="datetime1">
              <a:rPr lang="en-US" smtClean="0">
                <a:solidFill>
                  <a:srgbClr val="E4E9EF"/>
                </a:solidFill>
              </a:rPr>
              <a:pPr/>
              <a:t>7/7/2014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54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ADF8-5131-4264-8E1D-77F779F43A6B}" type="datetime1">
              <a:rPr lang="en-US" smtClean="0">
                <a:solidFill>
                  <a:srgbClr val="E4E9EF"/>
                </a:solidFill>
              </a:rPr>
              <a:pPr/>
              <a:t>7/7/2014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4E9E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24F-A95A-408D-B587-D6C7ADBB2614}" type="datetimeFigureOut">
              <a:rPr lang="it-IT" smtClean="0"/>
              <a:t>07/07/2014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A724-3771-4083-A96F-62C05A24B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9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7A62-0BA6-4EC0-814B-A135867DB14B}" type="datetime1">
              <a:rPr lang="en-US" smtClean="0">
                <a:solidFill>
                  <a:srgbClr val="E4E9EF"/>
                </a:solidFill>
              </a:rPr>
              <a:pPr/>
              <a:t>7/7/2014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5C064-DD44-4CAC-873E-2D1F5482167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55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4B48-BF88-49BA-A969-CDB4C39CD397}" type="datetime1">
              <a:rPr lang="en-US" smtClean="0">
                <a:solidFill>
                  <a:srgbClr val="E4E9EF"/>
                </a:solidFill>
              </a:rPr>
              <a:pPr/>
              <a:t>7/7/2014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C86B-01B1-4454-A871-44C3E241D2C2}" type="datetime1">
              <a:rPr lang="en-US" smtClean="0">
                <a:solidFill>
                  <a:srgbClr val="E4E9EF"/>
                </a:solidFill>
              </a:rPr>
              <a:pPr/>
              <a:t>7/7/2014</a:t>
            </a:fld>
            <a:endParaRPr lang="en-US" dirty="0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/>
              <a:pPr/>
              <a:t>‹N›</a:t>
            </a:fld>
            <a:endParaRPr lang="en-US" dirty="0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46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24F-A95A-408D-B587-D6C7ADBB2614}" type="datetimeFigureOut">
              <a:rPr lang="it-IT" smtClean="0"/>
              <a:t>07/07/2014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A724-3771-4083-A96F-62C05A24B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3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24F-A95A-408D-B587-D6C7ADBB2614}" type="datetimeFigureOut">
              <a:rPr lang="it-IT" smtClean="0"/>
              <a:t>07/07/2014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A724-3771-4083-A96F-62C05A24B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4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24F-A95A-408D-B587-D6C7ADBB2614}" type="datetimeFigureOut">
              <a:rPr lang="it-IT" smtClean="0"/>
              <a:t>07/07/2014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A724-3771-4083-A96F-62C05A24B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24F-A95A-408D-B587-D6C7ADBB2614}" type="datetimeFigureOut">
              <a:rPr lang="it-IT" smtClean="0"/>
              <a:t>07/07/2014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A724-3771-4083-A96F-62C05A24B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2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24F-A95A-408D-B587-D6C7ADBB2614}" type="datetimeFigureOut">
              <a:rPr lang="it-IT" smtClean="0"/>
              <a:t>07/07/2014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A724-3771-4083-A96F-62C05A24B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1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24F-A95A-408D-B587-D6C7ADBB2614}" type="datetimeFigureOut">
              <a:rPr lang="it-IT" smtClean="0"/>
              <a:t>07/07/2014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A724-3771-4083-A96F-62C05A24B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9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024F-A95A-408D-B587-D6C7ADBB2614}" type="datetimeFigureOut">
              <a:rPr lang="it-IT" smtClean="0"/>
              <a:t>07/07/2014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A724-3771-4083-A96F-62C05A24B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07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79000"/>
                <a:lumOff val="21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0024F-A95A-408D-B587-D6C7ADBB2614}" type="datetimeFigureOut">
              <a:rPr lang="it-IT" smtClean="0"/>
              <a:t>07/07/2014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A724-3771-4083-A96F-62C05A24B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523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A15C064-DD44-4CAC-873E-2D1F54821676}" type="slidenum">
              <a:rPr lang="en-US" smtClean="0"/>
              <a:pPr/>
              <a:t>‹N›</a:t>
            </a:fld>
            <a:endParaRPr lang="en-US" dirty="0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6C27BF6-3977-442A-9738-32DC4A8A1868}" type="datetime1">
              <a:rPr lang="en-US" smtClean="0">
                <a:solidFill>
                  <a:srgbClr val="E4E9EF"/>
                </a:solidFill>
              </a:rPr>
              <a:pPr/>
              <a:t>7/7/2014</a:t>
            </a:fld>
            <a:endParaRPr lang="en-US" dirty="0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4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 noGrp="1"/>
          </p:cNvSpPr>
          <p:nvPr>
            <p:ph type="subTitle" idx="1"/>
          </p:nvPr>
        </p:nvSpPr>
        <p:spPr>
          <a:xfrm>
            <a:off x="251520" y="5013176"/>
            <a:ext cx="7846640" cy="1199701"/>
          </a:xfrm>
        </p:spPr>
        <p:txBody>
          <a:bodyPr>
            <a:noAutofit/>
          </a:bodyPr>
          <a:lstStyle/>
          <a:p>
            <a:pPr lvl="0" algn="l"/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Candidato:	Marco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Orlando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Relatore:	Professoressa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Sonia Bergamaschi</a:t>
            </a:r>
            <a:b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1582478" cy="157409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11560" y="2023722"/>
            <a:ext cx="82089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</a:t>
            </a:r>
            <a:r>
              <a:rPr lang="it-IT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un'applicazione ANDROID che rivoluziona lo shopping</a:t>
            </a:r>
            <a:endParaRPr lang="it-IT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8034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773832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 </a:t>
            </a:r>
            <a:b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Prodotto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primario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con codice a barre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 input</a:t>
            </a:r>
          </a:p>
          <a:p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69"/>
            <a:ext cx="2696400" cy="4481998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0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773832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 </a:t>
            </a:r>
            <a:b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Servizio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primario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 input</a:t>
            </a:r>
          </a:p>
          <a:p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773832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 </a:t>
            </a:r>
            <a:b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Servizio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primario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 input</a:t>
            </a:r>
          </a:p>
          <a:p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69"/>
            <a:ext cx="2696400" cy="4481998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0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25210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Vetrine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Consultazione Offline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25210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Vetrine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Consultazione Offline</a:t>
            </a:r>
          </a:p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</a:t>
            </a:r>
          </a:p>
          <a:p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25210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Vetrine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Consultazione Offline</a:t>
            </a:r>
          </a:p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</a:t>
            </a:r>
          </a:p>
          <a:p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0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25210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Offerte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Offerte in loco anche per </a:t>
            </a:r>
            <a:r>
              <a:rPr 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turisti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3"/>
          <p:cNvSpPr txBox="1">
            <a:spLocks/>
          </p:cNvSpPr>
          <p:nvPr/>
        </p:nvSpPr>
        <p:spPr>
          <a:xfrm>
            <a:off x="2463080" y="2521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Applicazione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Piccoli Negozi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02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25210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Offerte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Offerte 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loco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anche per </a:t>
            </a:r>
            <a:r>
              <a:rPr lang="it-IT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turisti</a:t>
            </a:r>
          </a:p>
          <a:p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69"/>
            <a:ext cx="2696400" cy="4481998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0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25210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Preferiti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reali ed aggiornate</a:t>
            </a:r>
          </a:p>
          <a:p>
            <a:pPr marL="0" indent="0">
              <a:buNone/>
            </a:pP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69"/>
            <a:ext cx="2696400" cy="4481998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25210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Preferiti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reali ed aggiornate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0" y="1340769"/>
            <a:ext cx="2696400" cy="4481998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0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25210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di interesse</a:t>
            </a:r>
          </a:p>
          <a:p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0" y="1340770"/>
            <a:ext cx="2696400" cy="448199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di interesse</a:t>
            </a:r>
          </a:p>
          <a:p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70"/>
            <a:ext cx="2696400" cy="448199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2463800" y="25241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4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di interesse</a:t>
            </a:r>
          </a:p>
          <a:p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0" y="1340770"/>
            <a:ext cx="2696400" cy="448199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2463800" y="25241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1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25210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Mappa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v2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Services</a:t>
            </a:r>
          </a:p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ussola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70"/>
            <a:ext cx="2696400" cy="448199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25210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Mappa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</a:t>
            </a:r>
          </a:p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Services</a:t>
            </a:r>
          </a:p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Bussola</a:t>
            </a:r>
          </a:p>
          <a:p>
            <a:pPr marL="0" indent="0">
              <a:buNone/>
            </a:pP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70"/>
            <a:ext cx="2696400" cy="448199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25210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primario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secondario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Crittografia</a:t>
            </a:r>
          </a:p>
          <a:p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ediaWorld\Desktop\tesi marco\mybox-selected\mybox\Screenshot_2014-06-25-21-01-41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0" y="1340768"/>
            <a:ext cx="269748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83768" y="548680"/>
            <a:ext cx="8229600" cy="1143000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</a:t>
            </a:r>
            <a:b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l’attenzione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0" indent="0">
              <a:buNone/>
            </a:pP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cura di </a:t>
            </a:r>
          </a:p>
          <a:p>
            <a:pPr marL="0" indent="0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Orlando</a:t>
            </a:r>
          </a:p>
          <a:p>
            <a:pPr marL="0" indent="0">
              <a:buNone/>
            </a:pP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Relatore </a:t>
            </a:r>
          </a:p>
          <a:p>
            <a:pPr marL="0" indent="0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Prof.ssa 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Sonia Bergamaschi</a:t>
            </a:r>
          </a:p>
          <a:p>
            <a:pPr marL="0" indent="0">
              <a:buNone/>
            </a:pPr>
            <a:endParaRPr lang="it-IT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3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25210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primario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secondario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Crittografia</a:t>
            </a: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0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252103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4525963"/>
          </a:xfrm>
        </p:spPr>
        <p:txBody>
          <a:bodyPr/>
          <a:lstStyle/>
          <a:p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Header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Footer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Disposizione icone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Semplicità</a:t>
            </a:r>
          </a:p>
          <a:p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0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ediaWorld\Desktop\all viola\my gui\dash board\hover state\lenteserviz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5382344"/>
            <a:ext cx="142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diaWorld\Desktop\all viola\my gui\dash board\original\lenteserviz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36" y="5373216"/>
            <a:ext cx="142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diaWorld\Desktop\all viola\my gui\dash board\selected State\lenteservizi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216"/>
            <a:ext cx="142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773832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 </a:t>
            </a:r>
            <a:b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Prodotto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primario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con codice a barre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 input</a:t>
            </a:r>
          </a:p>
          <a:p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0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773832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 </a:t>
            </a:r>
            <a:b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Prodotto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primario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con codice a barre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 input</a:t>
            </a:r>
          </a:p>
          <a:p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773832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 </a:t>
            </a:r>
            <a:b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Prodotto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primario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con codice a barre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 input</a:t>
            </a:r>
          </a:p>
          <a:p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63080" y="773832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 </a:t>
            </a:r>
            <a:b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Prodotto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3007493"/>
            <a:ext cx="4038600" cy="4525963"/>
          </a:xfrm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primario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con codice a barre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 input</a:t>
            </a:r>
          </a:p>
          <a:p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252103"/>
            <a:ext cx="4422187" cy="6633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9" y="1340768"/>
            <a:ext cx="2696400" cy="448200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iacent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193</Words>
  <Application>Microsoft Office PowerPoint</Application>
  <PresentationFormat>Presentazione su schermo (4:3)</PresentationFormat>
  <Paragraphs>100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Tema di Office</vt:lpstr>
      <vt:lpstr>Adiacente</vt:lpstr>
      <vt:lpstr>Presentazione standard di PowerPoint</vt:lpstr>
      <vt:lpstr>Presentazione standard di PowerPoint</vt:lpstr>
      <vt:lpstr>Login</vt:lpstr>
      <vt:lpstr>Login</vt:lpstr>
      <vt:lpstr>Home</vt:lpstr>
      <vt:lpstr>Cerca  Prodotto</vt:lpstr>
      <vt:lpstr>Cerca  Prodotto</vt:lpstr>
      <vt:lpstr>Cerca  Prodotto</vt:lpstr>
      <vt:lpstr>Cerca  Prodotto</vt:lpstr>
      <vt:lpstr>Cerca  Prodotto</vt:lpstr>
      <vt:lpstr>Presentazione standard di PowerPoint</vt:lpstr>
      <vt:lpstr>Cerca  Servizio</vt:lpstr>
      <vt:lpstr>Cerca  Servizio</vt:lpstr>
      <vt:lpstr>Presentazione standard di PowerPoint</vt:lpstr>
      <vt:lpstr>Vetrine</vt:lpstr>
      <vt:lpstr>Vetrine</vt:lpstr>
      <vt:lpstr>Vetrine</vt:lpstr>
      <vt:lpstr>Presentazione standard di PowerPoint</vt:lpstr>
      <vt:lpstr>Offerte</vt:lpstr>
      <vt:lpstr>Offerte</vt:lpstr>
      <vt:lpstr>Presentazione standard di PowerPoint</vt:lpstr>
      <vt:lpstr>Preferiti</vt:lpstr>
      <vt:lpstr>Preferiti</vt:lpstr>
      <vt:lpstr>Presentazione standard di PowerPoint</vt:lpstr>
      <vt:lpstr>Around You</vt:lpstr>
      <vt:lpstr>Around You</vt:lpstr>
      <vt:lpstr>Around You</vt:lpstr>
      <vt:lpstr>Mappa</vt:lpstr>
      <vt:lpstr>Mappa</vt:lpstr>
      <vt:lpstr>Grazie per  l’attenzione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</dc:title>
  <dc:creator>DNA</dc:creator>
  <cp:lastModifiedBy>DNA</cp:lastModifiedBy>
  <cp:revision>31</cp:revision>
  <dcterms:created xsi:type="dcterms:W3CDTF">2014-06-25T18:43:49Z</dcterms:created>
  <dcterms:modified xsi:type="dcterms:W3CDTF">2014-07-07T20:38:10Z</dcterms:modified>
</cp:coreProperties>
</file>