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</p:sldIdLst>
  <p:sldSz cx="9144000" cy="5715000" type="screen16x1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-112" y="-192"/>
      </p:cViewPr>
      <p:guideLst>
        <p:guide orient="horz" pos="32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1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6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69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792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62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70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78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48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29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56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47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2660D-915B-B343-965E-961E48678D5C}" type="datetimeFigureOut">
              <a:rPr lang="it-IT" smtClean="0"/>
              <a:t>02/04/14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96CD-46FD-544A-8B7D-E44323A271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2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3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52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75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vio fax con allegato cut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356" y="534741"/>
            <a:ext cx="2366637" cy="474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0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9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in e registrazione cut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6747" y="1211514"/>
            <a:ext cx="2564675" cy="35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9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31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35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postazioni 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4433" y="535659"/>
            <a:ext cx="2345112" cy="45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1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7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62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erfaccia cut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8076" y="431083"/>
            <a:ext cx="2624218" cy="487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0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82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x recenti 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850" y="785401"/>
            <a:ext cx="2758954" cy="409407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4201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5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vio fax solo testo 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0178" y="977566"/>
            <a:ext cx="2678010" cy="36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0</Words>
  <Application>Microsoft Macintosh PowerPoint</Application>
  <PresentationFormat>Presentazione su schermo (16:10)</PresentationFormat>
  <Paragraphs>0</Paragraphs>
  <Slides>17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Luca Arletti</dc:creator>
  <cp:lastModifiedBy>Luca Arletti</cp:lastModifiedBy>
  <cp:revision>8</cp:revision>
  <dcterms:created xsi:type="dcterms:W3CDTF">2014-03-29T16:16:06Z</dcterms:created>
  <dcterms:modified xsi:type="dcterms:W3CDTF">2014-04-02T14:54:02Z</dcterms:modified>
</cp:coreProperties>
</file>