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344" r:id="rId2"/>
    <p:sldId id="337" r:id="rId3"/>
    <p:sldId id="282" r:id="rId4"/>
    <p:sldId id="284" r:id="rId5"/>
    <p:sldId id="289" r:id="rId6"/>
    <p:sldId id="290" r:id="rId7"/>
    <p:sldId id="323" r:id="rId8"/>
    <p:sldId id="296" r:id="rId9"/>
    <p:sldId id="299" r:id="rId10"/>
    <p:sldId id="306" r:id="rId11"/>
    <p:sldId id="308" r:id="rId12"/>
    <p:sldId id="309" r:id="rId13"/>
    <p:sldId id="313" r:id="rId14"/>
    <p:sldId id="312" r:id="rId15"/>
    <p:sldId id="318" r:id="rId16"/>
    <p:sldId id="320" r:id="rId17"/>
    <p:sldId id="319" r:id="rId18"/>
    <p:sldId id="338" r:id="rId19"/>
    <p:sldId id="321" r:id="rId20"/>
    <p:sldId id="322" r:id="rId21"/>
    <p:sldId id="326" r:id="rId22"/>
    <p:sldId id="327" r:id="rId23"/>
    <p:sldId id="328" r:id="rId24"/>
    <p:sldId id="329" r:id="rId25"/>
    <p:sldId id="331" r:id="rId26"/>
    <p:sldId id="332" r:id="rId27"/>
    <p:sldId id="333" r:id="rId28"/>
    <p:sldId id="334" r:id="rId29"/>
    <p:sldId id="345" r:id="rId30"/>
    <p:sldId id="341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A22E"/>
    <a:srgbClr val="4BAE50"/>
    <a:srgbClr val="7F7F7F"/>
    <a:srgbClr val="404040"/>
    <a:srgbClr val="EF551F"/>
    <a:srgbClr val="FF0066"/>
    <a:srgbClr val="4CAF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72" autoAdjust="0"/>
    <p:restoredTop sz="84946" autoAdjust="0"/>
  </p:normalViewPr>
  <p:slideViewPr>
    <p:cSldViewPr>
      <p:cViewPr varScale="1">
        <p:scale>
          <a:sx n="29" d="100"/>
          <a:sy n="29" d="100"/>
        </p:scale>
        <p:origin x="-1146" y="-7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72D566-EDE2-4E25-8F81-0E1CF5209534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45641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http://w3techs.com/technologies/details/ta-googleanalytics/all/all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72D566-EDE2-4E25-8F81-0E1CF5209534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263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Ogni</a:t>
            </a:r>
            <a:r>
              <a:rPr lang="it-IT" baseline="0" dirty="0"/>
              <a:t> obiettivo può essere raggiunto una sola volta per sessione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Dimensione 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 C</a:t>
            </a:r>
            <a:r>
              <a:rPr lang="it-IT" sz="2400" dirty="0" smtClean="0">
                <a:solidFill>
                  <a:srgbClr val="1FA22E"/>
                </a:solidFill>
                <a:latin typeface="Helvetica Neue"/>
                <a:ea typeface="Roboto Condensed" pitchFamily="2" charset="0"/>
                <a:cs typeface="Helvetica Neue"/>
                <a:sym typeface="Helvetica Neue"/>
              </a:rPr>
              <a:t>iò che si vuole misurare 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</a:rPr>
              <a:t>all’interno di un rapporto.</a:t>
            </a:r>
          </a:p>
          <a:p>
            <a:pPr marL="0" marR="0" indent="0" algn="l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Metrica 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Wingdings" pitchFamily="2" charset="2"/>
              </a:rPr>
              <a:t> </a:t>
            </a:r>
            <a:r>
              <a:rPr lang="it-IT" sz="2400" dirty="0" smtClean="0">
                <a:solidFill>
                  <a:srgbClr val="1FA22E"/>
                </a:solidFill>
                <a:cs typeface="Arial" charset="0"/>
                <a:sym typeface="Helvetica Neue"/>
              </a:rPr>
              <a:t>C</a:t>
            </a:r>
            <a:r>
              <a:rPr lang="it-IT" sz="2400" dirty="0" smtClean="0">
                <a:solidFill>
                  <a:srgbClr val="1FA22E"/>
                </a:solidFill>
                <a:cs typeface="Arial" charset="0"/>
              </a:rPr>
              <a:t>ome si vuole misurare</a:t>
            </a: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un elemento o una dimensione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dimensioni descrivono le caratteristiche degli utenti, delle sessioni o delle azioni che vengono compiute dall’utente durante la navigazione.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http://w3techs.com/technologies/details/ta-googleanalytics/all/all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872D566-EDE2-4E25-8F81-0E1CF5209534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3263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0F9363-3B2B-4022-A82E-E7FBBB414817}" type="slidenum">
              <a:rPr lang="it-IT" smtClean="0"/>
              <a:pPr>
                <a:defRPr/>
              </a:pPr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07608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itolo 7"/>
          <p:cNvSpPr>
            <a:spLocks noGrp="1"/>
          </p:cNvSpPr>
          <p:nvPr>
            <p:ph type="title"/>
          </p:nvPr>
        </p:nvSpPr>
        <p:spPr>
          <a:xfrm>
            <a:off x="0" y="8202150"/>
            <a:ext cx="24384000" cy="3648405"/>
          </a:xfrm>
          <a:prstGeom prst="rect">
            <a:avLst/>
          </a:prstGeom>
          <a:solidFill>
            <a:srgbClr val="1FA22E">
              <a:alpha val="69804"/>
            </a:srgbClr>
          </a:solidFill>
        </p:spPr>
        <p:txBody>
          <a:bodyPr vert="horz" lIns="243834" tIns="121917" rIns="243834" bIns="121917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xmlns="" val="21134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20286133" cy="2192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500" baseline="0">
                <a:solidFill>
                  <a:schemeClr val="accent2"/>
                </a:solidFill>
              </a:defRPr>
            </a:lvl1pPr>
          </a:lstStyle>
          <a:p>
            <a:pPr lvl="0"/>
            <a:endParaRPr lang="it-IT" dirty="0"/>
          </a:p>
        </p:txBody>
      </p:sp>
      <p:sp>
        <p:nvSpPr>
          <p:cNvPr id="3" name="Segnaposto testo 4"/>
          <p:cNvSpPr>
            <a:spLocks noGrp="1"/>
          </p:cNvSpPr>
          <p:nvPr>
            <p:ph type="body" sz="quarter" idx="11"/>
          </p:nvPr>
        </p:nvSpPr>
        <p:spPr>
          <a:xfrm>
            <a:off x="0" y="1237237"/>
            <a:ext cx="20286133" cy="1185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 baseline="0"/>
            </a:lvl1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4429699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781" userDrawn="1">
          <p15:clr>
            <a:srgbClr val="5ACBF0"/>
          </p15:clr>
        </p15:guide>
        <p15:guide id="2" orient="horz" pos="2709" userDrawn="1">
          <p15:clr>
            <a:srgbClr val="5ACBF0"/>
          </p15:clr>
        </p15:guide>
        <p15:guide id="3" orient="horz" pos="2981" userDrawn="1">
          <p15:clr>
            <a:srgbClr val="FBAE40"/>
          </p15:clr>
        </p15:guide>
        <p15:guide id="4" orient="horz" pos="509" userDrawn="1">
          <p15:clr>
            <a:srgbClr val="FBAE40"/>
          </p15:clr>
        </p15:guide>
        <p15:guide id="5" pos="4785" userDrawn="1">
          <p15:clr>
            <a:srgbClr val="FBAE40"/>
          </p15:clr>
        </p15:guide>
        <p15:guide id="6" pos="5760" userDrawn="1">
          <p15:clr>
            <a:srgbClr val="FBAE40"/>
          </p15:clr>
        </p15:guide>
        <p15:guide id="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19844" y="-54767"/>
            <a:ext cx="3272701" cy="77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99171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–Giovanni Mela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</a:lstStyle>
          <a:p>
            <a:r>
              <a:t>“Inserisci qui una citazione”.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3" r:id="rId11"/>
    <p:sldLayoutId id="2147483664" r:id="rId12"/>
  </p:sldLayoutIdLst>
  <p:transition spd="med"/>
  <p:hf sldNum="0" hdr="0" ftr="0" dt="0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8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361" marR="0" indent="-617361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emf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10" Type="http://schemas.openxmlformats.org/officeDocument/2006/relationships/image" Target="../media/image32.emf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7.em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6"/>
          <p:cNvSpPr txBox="1">
            <a:spLocks/>
          </p:cNvSpPr>
          <p:nvPr/>
        </p:nvSpPr>
        <p:spPr>
          <a:xfrm>
            <a:off x="11399912" y="10170368"/>
            <a:ext cx="12984088" cy="3545632"/>
          </a:xfrm>
          <a:prstGeom prst="rect">
            <a:avLst/>
          </a:prstGeom>
          <a:solidFill>
            <a:srgbClr val="1FA22E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243834" tIns="121917" rIns="243834" bIns="121917" rtlCol="0" anchor="ctr">
            <a:noAutofit/>
          </a:bodyPr>
          <a:lstStyle/>
          <a:p>
            <a:pPr algn="l"/>
            <a:r>
              <a:rPr lang="it-IT" sz="4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Relatore:</a:t>
            </a:r>
            <a:r>
              <a:rPr lang="it-IT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							         </a:t>
            </a:r>
            <a:r>
              <a:rPr lang="it-IT" sz="4000" b="1" dirty="0">
                <a:solidFill>
                  <a:schemeClr val="bg1"/>
                </a:solidFill>
                <a:latin typeface="+mj-lt"/>
                <a:ea typeface="Helvetica"/>
                <a:cs typeface="Helvetica"/>
                <a:sym typeface="Helvetica"/>
              </a:rPr>
              <a:t>Presentata da</a:t>
            </a:r>
            <a:r>
              <a:rPr lang="it-IT" sz="4000" dirty="0">
                <a:solidFill>
                  <a:schemeClr val="bg1"/>
                </a:solidFill>
                <a:latin typeface="+mj-lt"/>
              </a:rPr>
              <a:t>:</a:t>
            </a:r>
            <a:endParaRPr lang="it-IT" sz="4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it-IT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Prof. Sonia Bergamaschi		 </a:t>
            </a:r>
            <a:r>
              <a:rPr lang="it-IT" sz="4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        Matteo Senardi</a:t>
            </a:r>
            <a:endParaRPr lang="it-IT" sz="4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  <a:p>
            <a:pPr algn="l"/>
            <a:r>
              <a:rPr lang="it-IT" sz="4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Correlatore:	</a:t>
            </a:r>
          </a:p>
          <a:p>
            <a:pPr algn="l"/>
            <a:r>
              <a:rPr lang="it-IT" sz="4000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 Ing. Alessandro Pelliciari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0" y="5513851"/>
            <a:ext cx="24384000" cy="3648405"/>
          </a:xfrm>
          <a:solidFill>
            <a:srgbClr val="1FA22E">
              <a:alpha val="69804"/>
            </a:srgbClr>
          </a:solidFill>
        </p:spPr>
        <p:txBody>
          <a:bodyPr/>
          <a:lstStyle/>
          <a:p>
            <a:pPr algn="l"/>
            <a:r>
              <a:rPr lang="it-IT" dirty="0" err="1">
                <a:solidFill>
                  <a:schemeClr val="bg1"/>
                </a:solidFill>
              </a:rPr>
              <a:t>Visual</a:t>
            </a:r>
            <a:r>
              <a:rPr lang="it-IT" dirty="0">
                <a:solidFill>
                  <a:schemeClr val="bg1"/>
                </a:solidFill>
              </a:rPr>
              <a:t> Analytics </a:t>
            </a:r>
            <a:r>
              <a:rPr lang="it-IT" dirty="0" err="1">
                <a:solidFill>
                  <a:schemeClr val="bg1"/>
                </a:solidFill>
              </a:rPr>
              <a:t>Dashboard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" name="Titolo 6"/>
          <p:cNvSpPr txBox="1">
            <a:spLocks/>
          </p:cNvSpPr>
          <p:nvPr/>
        </p:nvSpPr>
        <p:spPr>
          <a:xfrm>
            <a:off x="0" y="0"/>
            <a:ext cx="13704168" cy="4265712"/>
          </a:xfrm>
          <a:prstGeom prst="rect">
            <a:avLst/>
          </a:prstGeom>
          <a:solidFill>
            <a:srgbClr val="1FA22E">
              <a:alpha val="69804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243834" tIns="121917" rIns="243834" bIns="121917" rtlCol="0" anchor="ctr">
            <a:noAutofit/>
          </a:bodyPr>
          <a:lstStyle/>
          <a:p>
            <a:r>
              <a:rPr lang="it-IT" sz="4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Università degli Studi di Modena e Reggio Emilia</a:t>
            </a:r>
          </a:p>
          <a:p>
            <a:r>
              <a:rPr lang="it-IT" sz="48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Dipartimento di Ingegneria “Enzo Ferrari”</a:t>
            </a:r>
          </a:p>
          <a:p>
            <a:endParaRPr lang="it-IT" sz="2400" dirty="0" smtClean="0">
              <a:solidFill>
                <a:schemeClr val="bg1"/>
              </a:solidFill>
              <a:ea typeface="Times New Roman" charset="0"/>
              <a:cs typeface="Times New Roman" charset="0"/>
            </a:endParaRPr>
          </a:p>
          <a:p>
            <a:r>
              <a:rPr lang="it-IT" sz="4000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Corso di Laurea Magistrale in Ingegneria Informatica</a:t>
            </a:r>
            <a:endParaRPr lang="it-IT" sz="4000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7943528" y="5273824"/>
            <a:ext cx="16656496" cy="123110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r>
              <a:rPr lang="it-IT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Ciò che l’utente digita sui motori di ricerca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Keyword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Definizione</a:t>
            </a:r>
          </a:p>
        </p:txBody>
      </p:sp>
      <p:pic>
        <p:nvPicPr>
          <p:cNvPr id="2050" name="Picture 2" descr="https://qph.ec.quoracdn.net/main-qimg-9ff706d61d22574550b18edfd539aa56?convert_to_webp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784" y="3761656"/>
            <a:ext cx="7777404" cy="6067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4691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5084" y="2105473"/>
            <a:ext cx="17999208" cy="1050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3669" y="124146"/>
            <a:ext cx="542262" cy="66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7709" tIns="108855" rIns="217709" bIns="108855" anchor="ctr">
            <a:spAutoFit/>
          </a:bodyPr>
          <a:lstStyle/>
          <a:p>
            <a:pPr eaLnBrk="0" hangingPunct="0"/>
            <a:r>
              <a:rPr lang="it-IT" sz="2900" dirty="0">
                <a:cs typeface="Times New Roman" pitchFamily="18" charset="0"/>
              </a:rPr>
              <a:t> </a:t>
            </a:r>
            <a:endParaRPr lang="it-IT" dirty="0"/>
          </a:p>
        </p:txBody>
      </p:sp>
      <p:sp>
        <p:nvSpPr>
          <p:cNvPr id="5" name="Fumetto 2 4"/>
          <p:cNvSpPr/>
          <p:nvPr/>
        </p:nvSpPr>
        <p:spPr>
          <a:xfrm>
            <a:off x="609600" y="4252722"/>
            <a:ext cx="4608512" cy="1741182"/>
          </a:xfrm>
          <a:prstGeom prst="wedgeRoundRectCallout">
            <a:avLst>
              <a:gd name="adj1" fmla="val 68056"/>
              <a:gd name="adj2" fmla="val 92221"/>
              <a:gd name="adj3" fmla="val 16667"/>
            </a:avLst>
          </a:prstGeom>
          <a:solidFill>
            <a:srgbClr val="1FA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it-IT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a Pagamento</a:t>
            </a:r>
            <a:endParaRPr lang="it-IT" sz="5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Fumetto 2 6"/>
          <p:cNvSpPr/>
          <p:nvPr/>
        </p:nvSpPr>
        <p:spPr>
          <a:xfrm>
            <a:off x="1630827" y="9306272"/>
            <a:ext cx="3840427" cy="1742400"/>
          </a:xfrm>
          <a:prstGeom prst="wedgeRoundRectCallout">
            <a:avLst>
              <a:gd name="adj1" fmla="val 65120"/>
              <a:gd name="adj2" fmla="val 88578"/>
              <a:gd name="adj3" fmla="val 16667"/>
            </a:avLst>
          </a:prstGeom>
          <a:solidFill>
            <a:srgbClr val="1FA2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it-IT" sz="5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Organici</a:t>
            </a:r>
            <a:endParaRPr lang="it-IT" sz="5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47317" y="8298159"/>
            <a:ext cx="10177131" cy="4311018"/>
          </a:xfrm>
          <a:prstGeom prst="rect">
            <a:avLst/>
          </a:prstGeom>
          <a:noFill/>
          <a:ln w="508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6047317" y="3977680"/>
            <a:ext cx="10177131" cy="4176464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6992533" y="3977680"/>
            <a:ext cx="4941755" cy="863149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0" y="1"/>
            <a:ext cx="19464808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SERP – Search Engine Results Page</a:t>
            </a:r>
          </a:p>
        </p:txBody>
      </p:sp>
    </p:spTree>
    <p:extLst>
      <p:ext uri="{BB962C8B-B14F-4D97-AF65-F5344CB8AC3E}">
        <p14:creationId xmlns:p14="http://schemas.microsoft.com/office/powerpoint/2010/main" xmlns="" val="28679292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4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693089" y="3960297"/>
            <a:ext cx="7604447" cy="7597320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9815736" y="6497960"/>
            <a:ext cx="14352239" cy="5853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17361"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dati da KPI Web Analytics e SEO</a:t>
            </a:r>
          </a:p>
          <a:p>
            <a:pPr marL="617361" indent="-617361" algn="l">
              <a:buSzPct val="75000"/>
            </a:pP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617361"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dati provenienti da </a:t>
            </a:r>
            <a:r>
              <a:rPr lang="it-IT" sz="5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brand</a:t>
            </a: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e paesi distinti</a:t>
            </a:r>
          </a:p>
          <a:p>
            <a:pPr marL="617361" indent="-617361" algn="l">
              <a:buSzPct val="75000"/>
            </a:pP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617361" indent="-617361" algn="l">
              <a:buSzPct val="75000"/>
            </a:pPr>
            <a:r>
              <a:rPr lang="it-IT" sz="5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dashboard</a:t>
            </a: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53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multiutente-multicliente</a:t>
            </a:r>
            <a:endParaRPr lang="it-IT" sz="5300" i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Helvetica"/>
              <a:cs typeface="Helvetica"/>
              <a:sym typeface="Helvetica"/>
            </a:endParaRPr>
          </a:p>
          <a:p>
            <a:pPr marL="617361" indent="-617361" algn="l">
              <a:buSzPct val="75000"/>
            </a:pP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617361"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viste sintetiche da un lato e puntuali dall’altro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9671720" y="2424469"/>
            <a:ext cx="12673408" cy="3862590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23500" b="1" spc="-800" dirty="0">
                <a:solidFill>
                  <a:srgbClr val="F6981C"/>
                </a:solidFill>
              </a:rPr>
              <a:t>+250 SITI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1"/>
            <a:ext cx="16467360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Analisi requisiti e obiettivi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232"/>
          <p:cNvGrpSpPr/>
          <p:nvPr/>
        </p:nvGrpSpPr>
        <p:grpSpPr>
          <a:xfrm>
            <a:off x="3167557" y="2825552"/>
            <a:ext cx="18048887" cy="10009112"/>
            <a:chOff x="956345" y="635422"/>
            <a:chExt cx="7010401" cy="3984626"/>
          </a:xfrm>
        </p:grpSpPr>
        <p:sp>
          <p:nvSpPr>
            <p:cNvPr id="234" name="Freeform 3"/>
            <p:cNvSpPr>
              <a:spLocks/>
            </p:cNvSpPr>
            <p:nvPr/>
          </p:nvSpPr>
          <p:spPr bwMode="gray">
            <a:xfrm>
              <a:off x="2520033" y="2234035"/>
              <a:ext cx="155575" cy="134938"/>
            </a:xfrm>
            <a:custGeom>
              <a:avLst/>
              <a:gdLst>
                <a:gd name="T0" fmla="*/ 46 w 105"/>
                <a:gd name="T1" fmla="*/ 0 h 91"/>
                <a:gd name="T2" fmla="*/ 46 w 105"/>
                <a:gd name="T3" fmla="*/ 13 h 91"/>
                <a:gd name="T4" fmla="*/ 7 w 105"/>
                <a:gd name="T5" fmla="*/ 13 h 91"/>
                <a:gd name="T6" fmla="*/ 0 w 105"/>
                <a:gd name="T7" fmla="*/ 39 h 91"/>
                <a:gd name="T8" fmla="*/ 7 w 105"/>
                <a:gd name="T9" fmla="*/ 27 h 91"/>
                <a:gd name="T10" fmla="*/ 0 w 105"/>
                <a:gd name="T11" fmla="*/ 58 h 91"/>
                <a:gd name="T12" fmla="*/ 0 w 105"/>
                <a:gd name="T13" fmla="*/ 78 h 91"/>
                <a:gd name="T14" fmla="*/ 0 w 105"/>
                <a:gd name="T15" fmla="*/ 85 h 91"/>
                <a:gd name="T16" fmla="*/ 7 w 105"/>
                <a:gd name="T17" fmla="*/ 85 h 91"/>
                <a:gd name="T18" fmla="*/ 13 w 105"/>
                <a:gd name="T19" fmla="*/ 78 h 91"/>
                <a:gd name="T20" fmla="*/ 13 w 105"/>
                <a:gd name="T21" fmla="*/ 46 h 91"/>
                <a:gd name="T22" fmla="*/ 26 w 105"/>
                <a:gd name="T23" fmla="*/ 27 h 91"/>
                <a:gd name="T24" fmla="*/ 33 w 105"/>
                <a:gd name="T25" fmla="*/ 20 h 91"/>
                <a:gd name="T26" fmla="*/ 33 w 105"/>
                <a:gd name="T27" fmla="*/ 13 h 91"/>
                <a:gd name="T28" fmla="*/ 51 w 105"/>
                <a:gd name="T29" fmla="*/ 20 h 91"/>
                <a:gd name="T30" fmla="*/ 51 w 105"/>
                <a:gd name="T31" fmla="*/ 39 h 91"/>
                <a:gd name="T32" fmla="*/ 46 w 105"/>
                <a:gd name="T33" fmla="*/ 52 h 91"/>
                <a:gd name="T34" fmla="*/ 59 w 105"/>
                <a:gd name="T35" fmla="*/ 46 h 91"/>
                <a:gd name="T36" fmla="*/ 59 w 105"/>
                <a:gd name="T37" fmla="*/ 58 h 91"/>
                <a:gd name="T38" fmla="*/ 78 w 105"/>
                <a:gd name="T39" fmla="*/ 52 h 91"/>
                <a:gd name="T40" fmla="*/ 78 w 105"/>
                <a:gd name="T41" fmla="*/ 20 h 91"/>
                <a:gd name="T42" fmla="*/ 91 w 105"/>
                <a:gd name="T43" fmla="*/ 39 h 91"/>
                <a:gd name="T44" fmla="*/ 98 w 105"/>
                <a:gd name="T45" fmla="*/ 27 h 91"/>
                <a:gd name="T46" fmla="*/ 84 w 105"/>
                <a:gd name="T47" fmla="*/ 13 h 91"/>
                <a:gd name="T48" fmla="*/ 46 w 105"/>
                <a:gd name="T49" fmla="*/ 0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91">
                  <a:moveTo>
                    <a:pt x="49" y="0"/>
                  </a:moveTo>
                  <a:lnTo>
                    <a:pt x="49" y="14"/>
                  </a:lnTo>
                  <a:lnTo>
                    <a:pt x="7" y="14"/>
                  </a:lnTo>
                  <a:lnTo>
                    <a:pt x="0" y="42"/>
                  </a:lnTo>
                  <a:lnTo>
                    <a:pt x="7" y="29"/>
                  </a:lnTo>
                  <a:lnTo>
                    <a:pt x="0" y="62"/>
                  </a:lnTo>
                  <a:lnTo>
                    <a:pt x="0" y="84"/>
                  </a:lnTo>
                  <a:lnTo>
                    <a:pt x="0" y="91"/>
                  </a:lnTo>
                  <a:lnTo>
                    <a:pt x="7" y="91"/>
                  </a:lnTo>
                  <a:lnTo>
                    <a:pt x="14" y="84"/>
                  </a:lnTo>
                  <a:lnTo>
                    <a:pt x="14" y="49"/>
                  </a:lnTo>
                  <a:lnTo>
                    <a:pt x="28" y="29"/>
                  </a:lnTo>
                  <a:lnTo>
                    <a:pt x="35" y="21"/>
                  </a:lnTo>
                  <a:lnTo>
                    <a:pt x="35" y="14"/>
                  </a:lnTo>
                  <a:lnTo>
                    <a:pt x="55" y="21"/>
                  </a:lnTo>
                  <a:lnTo>
                    <a:pt x="55" y="42"/>
                  </a:lnTo>
                  <a:lnTo>
                    <a:pt x="49" y="56"/>
                  </a:lnTo>
                  <a:lnTo>
                    <a:pt x="63" y="49"/>
                  </a:lnTo>
                  <a:lnTo>
                    <a:pt x="63" y="62"/>
                  </a:lnTo>
                  <a:lnTo>
                    <a:pt x="84" y="56"/>
                  </a:lnTo>
                  <a:lnTo>
                    <a:pt x="84" y="21"/>
                  </a:lnTo>
                  <a:lnTo>
                    <a:pt x="98" y="42"/>
                  </a:lnTo>
                  <a:lnTo>
                    <a:pt x="105" y="29"/>
                  </a:lnTo>
                  <a:lnTo>
                    <a:pt x="90" y="14"/>
                  </a:lnTo>
                  <a:lnTo>
                    <a:pt x="49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5" name="Freeform 4"/>
            <p:cNvSpPr>
              <a:spLocks/>
            </p:cNvSpPr>
            <p:nvPr/>
          </p:nvSpPr>
          <p:spPr bwMode="gray">
            <a:xfrm>
              <a:off x="2531145" y="2975397"/>
              <a:ext cx="71438" cy="95250"/>
            </a:xfrm>
            <a:custGeom>
              <a:avLst/>
              <a:gdLst>
                <a:gd name="T0" fmla="*/ 45 w 48"/>
                <a:gd name="T1" fmla="*/ 0 h 63"/>
                <a:gd name="T2" fmla="*/ 45 w 48"/>
                <a:gd name="T3" fmla="*/ 7 h 63"/>
                <a:gd name="T4" fmla="*/ 39 w 48"/>
                <a:gd name="T5" fmla="*/ 47 h 63"/>
                <a:gd name="T6" fmla="*/ 45 w 48"/>
                <a:gd name="T7" fmla="*/ 60 h 63"/>
                <a:gd name="T8" fmla="*/ 39 w 48"/>
                <a:gd name="T9" fmla="*/ 60 h 63"/>
                <a:gd name="T10" fmla="*/ 20 w 48"/>
                <a:gd name="T11" fmla="*/ 47 h 63"/>
                <a:gd name="T12" fmla="*/ 0 w 48"/>
                <a:gd name="T13" fmla="*/ 33 h 63"/>
                <a:gd name="T14" fmla="*/ 0 w 48"/>
                <a:gd name="T15" fmla="*/ 21 h 63"/>
                <a:gd name="T16" fmla="*/ 33 w 48"/>
                <a:gd name="T17" fmla="*/ 7 h 63"/>
                <a:gd name="T18" fmla="*/ 45 w 48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63">
                  <a:moveTo>
                    <a:pt x="48" y="0"/>
                  </a:moveTo>
                  <a:lnTo>
                    <a:pt x="48" y="7"/>
                  </a:lnTo>
                  <a:lnTo>
                    <a:pt x="42" y="49"/>
                  </a:lnTo>
                  <a:lnTo>
                    <a:pt x="48" y="63"/>
                  </a:lnTo>
                  <a:lnTo>
                    <a:pt x="42" y="63"/>
                  </a:lnTo>
                  <a:lnTo>
                    <a:pt x="21" y="49"/>
                  </a:lnTo>
                  <a:lnTo>
                    <a:pt x="0" y="35"/>
                  </a:lnTo>
                  <a:lnTo>
                    <a:pt x="0" y="22"/>
                  </a:lnTo>
                  <a:lnTo>
                    <a:pt x="35" y="7"/>
                  </a:lnTo>
                  <a:lnTo>
                    <a:pt x="48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6" name="Freeform 5"/>
            <p:cNvSpPr>
              <a:spLocks/>
            </p:cNvSpPr>
            <p:nvPr/>
          </p:nvSpPr>
          <p:spPr bwMode="gray">
            <a:xfrm>
              <a:off x="2561308" y="3048422"/>
              <a:ext cx="50800" cy="63500"/>
            </a:xfrm>
            <a:custGeom>
              <a:avLst/>
              <a:gdLst>
                <a:gd name="T0" fmla="*/ 32 w 35"/>
                <a:gd name="T1" fmla="*/ 40 h 42"/>
                <a:gd name="T2" fmla="*/ 32 w 35"/>
                <a:gd name="T3" fmla="*/ 27 h 42"/>
                <a:gd name="T4" fmla="*/ 25 w 35"/>
                <a:gd name="T5" fmla="*/ 20 h 42"/>
                <a:gd name="T6" fmla="*/ 25 w 35"/>
                <a:gd name="T7" fmla="*/ 13 h 42"/>
                <a:gd name="T8" fmla="*/ 19 w 35"/>
                <a:gd name="T9" fmla="*/ 13 h 42"/>
                <a:gd name="T10" fmla="*/ 0 w 35"/>
                <a:gd name="T11" fmla="*/ 0 h 42"/>
                <a:gd name="T12" fmla="*/ 0 w 35"/>
                <a:gd name="T13" fmla="*/ 20 h 42"/>
                <a:gd name="T14" fmla="*/ 6 w 35"/>
                <a:gd name="T15" fmla="*/ 27 h 42"/>
                <a:gd name="T16" fmla="*/ 13 w 35"/>
                <a:gd name="T17" fmla="*/ 20 h 42"/>
                <a:gd name="T18" fmla="*/ 19 w 35"/>
                <a:gd name="T19" fmla="*/ 33 h 42"/>
                <a:gd name="T20" fmla="*/ 32 w 35"/>
                <a:gd name="T21" fmla="*/ 4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" h="42">
                  <a:moveTo>
                    <a:pt x="35" y="42"/>
                  </a:moveTo>
                  <a:lnTo>
                    <a:pt x="35" y="28"/>
                  </a:lnTo>
                  <a:lnTo>
                    <a:pt x="27" y="21"/>
                  </a:lnTo>
                  <a:lnTo>
                    <a:pt x="27" y="14"/>
                  </a:lnTo>
                  <a:lnTo>
                    <a:pt x="21" y="14"/>
                  </a:lnTo>
                  <a:lnTo>
                    <a:pt x="0" y="0"/>
                  </a:lnTo>
                  <a:lnTo>
                    <a:pt x="0" y="21"/>
                  </a:lnTo>
                  <a:lnTo>
                    <a:pt x="7" y="28"/>
                  </a:lnTo>
                  <a:lnTo>
                    <a:pt x="14" y="21"/>
                  </a:lnTo>
                  <a:lnTo>
                    <a:pt x="21" y="35"/>
                  </a:lnTo>
                  <a:lnTo>
                    <a:pt x="35" y="42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7" name="Freeform 6"/>
            <p:cNvSpPr>
              <a:spLocks/>
            </p:cNvSpPr>
            <p:nvPr/>
          </p:nvSpPr>
          <p:spPr bwMode="gray">
            <a:xfrm>
              <a:off x="2675608" y="3089697"/>
              <a:ext cx="50800" cy="53975"/>
            </a:xfrm>
            <a:custGeom>
              <a:avLst/>
              <a:gdLst>
                <a:gd name="T0" fmla="*/ 26 w 35"/>
                <a:gd name="T1" fmla="*/ 7 h 35"/>
                <a:gd name="T2" fmla="*/ 32 w 35"/>
                <a:gd name="T3" fmla="*/ 14 h 35"/>
                <a:gd name="T4" fmla="*/ 26 w 35"/>
                <a:gd name="T5" fmla="*/ 27 h 35"/>
                <a:gd name="T6" fmla="*/ 26 w 35"/>
                <a:gd name="T7" fmla="*/ 34 h 35"/>
                <a:gd name="T8" fmla="*/ 18 w 35"/>
                <a:gd name="T9" fmla="*/ 14 h 35"/>
                <a:gd name="T10" fmla="*/ 0 w 35"/>
                <a:gd name="T11" fmla="*/ 7 h 35"/>
                <a:gd name="T12" fmla="*/ 0 w 35"/>
                <a:gd name="T13" fmla="*/ 0 h 35"/>
                <a:gd name="T14" fmla="*/ 13 w 35"/>
                <a:gd name="T15" fmla="*/ 0 h 35"/>
                <a:gd name="T16" fmla="*/ 18 w 35"/>
                <a:gd name="T17" fmla="*/ 0 h 35"/>
                <a:gd name="T18" fmla="*/ 26 w 35"/>
                <a:gd name="T19" fmla="*/ 7 h 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35">
                  <a:moveTo>
                    <a:pt x="28" y="7"/>
                  </a:moveTo>
                  <a:lnTo>
                    <a:pt x="35" y="14"/>
                  </a:lnTo>
                  <a:lnTo>
                    <a:pt x="28" y="28"/>
                  </a:lnTo>
                  <a:lnTo>
                    <a:pt x="28" y="35"/>
                  </a:lnTo>
                  <a:lnTo>
                    <a:pt x="20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8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8" name="Freeform 7"/>
            <p:cNvSpPr>
              <a:spLocks/>
            </p:cNvSpPr>
            <p:nvPr/>
          </p:nvSpPr>
          <p:spPr bwMode="gray">
            <a:xfrm>
              <a:off x="2780383" y="2875385"/>
              <a:ext cx="50800" cy="38100"/>
            </a:xfrm>
            <a:custGeom>
              <a:avLst/>
              <a:gdLst>
                <a:gd name="T0" fmla="*/ 32 w 35"/>
                <a:gd name="T1" fmla="*/ 24 h 27"/>
                <a:gd name="T2" fmla="*/ 32 w 35"/>
                <a:gd name="T3" fmla="*/ 0 h 27"/>
                <a:gd name="T4" fmla="*/ 13 w 35"/>
                <a:gd name="T5" fmla="*/ 0 h 27"/>
                <a:gd name="T6" fmla="*/ 25 w 35"/>
                <a:gd name="T7" fmla="*/ 19 h 27"/>
                <a:gd name="T8" fmla="*/ 0 w 35"/>
                <a:gd name="T9" fmla="*/ 24 h 27"/>
                <a:gd name="T10" fmla="*/ 6 w 35"/>
                <a:gd name="T11" fmla="*/ 24 h 27"/>
                <a:gd name="T12" fmla="*/ 32 w 35"/>
                <a:gd name="T13" fmla="*/ 2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7">
                  <a:moveTo>
                    <a:pt x="35" y="27"/>
                  </a:moveTo>
                  <a:lnTo>
                    <a:pt x="35" y="0"/>
                  </a:lnTo>
                  <a:lnTo>
                    <a:pt x="14" y="0"/>
                  </a:lnTo>
                  <a:lnTo>
                    <a:pt x="27" y="21"/>
                  </a:lnTo>
                  <a:lnTo>
                    <a:pt x="0" y="27"/>
                  </a:lnTo>
                  <a:lnTo>
                    <a:pt x="7" y="27"/>
                  </a:lnTo>
                  <a:lnTo>
                    <a:pt x="35" y="2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39" name="Freeform 8"/>
            <p:cNvSpPr>
              <a:spLocks/>
            </p:cNvSpPr>
            <p:nvPr/>
          </p:nvSpPr>
          <p:spPr bwMode="gray">
            <a:xfrm>
              <a:off x="2653383" y="3256385"/>
              <a:ext cx="114300" cy="123825"/>
            </a:xfrm>
            <a:custGeom>
              <a:avLst/>
              <a:gdLst>
                <a:gd name="T0" fmla="*/ 72 w 77"/>
                <a:gd name="T1" fmla="*/ 13 h 84"/>
                <a:gd name="T2" fmla="*/ 65 w 77"/>
                <a:gd name="T3" fmla="*/ 7 h 84"/>
                <a:gd name="T4" fmla="*/ 47 w 77"/>
                <a:gd name="T5" fmla="*/ 13 h 84"/>
                <a:gd name="T6" fmla="*/ 27 w 77"/>
                <a:gd name="T7" fmla="*/ 0 h 84"/>
                <a:gd name="T8" fmla="*/ 7 w 77"/>
                <a:gd name="T9" fmla="*/ 7 h 84"/>
                <a:gd name="T10" fmla="*/ 7 w 77"/>
                <a:gd name="T11" fmla="*/ 13 h 84"/>
                <a:gd name="T12" fmla="*/ 0 w 77"/>
                <a:gd name="T13" fmla="*/ 27 h 84"/>
                <a:gd name="T14" fmla="*/ 0 w 77"/>
                <a:gd name="T15" fmla="*/ 39 h 84"/>
                <a:gd name="T16" fmla="*/ 7 w 77"/>
                <a:gd name="T17" fmla="*/ 52 h 84"/>
                <a:gd name="T18" fmla="*/ 7 w 77"/>
                <a:gd name="T19" fmla="*/ 46 h 84"/>
                <a:gd name="T20" fmla="*/ 14 w 77"/>
                <a:gd name="T21" fmla="*/ 46 h 84"/>
                <a:gd name="T22" fmla="*/ 7 w 77"/>
                <a:gd name="T23" fmla="*/ 52 h 84"/>
                <a:gd name="T24" fmla="*/ 0 w 77"/>
                <a:gd name="T25" fmla="*/ 72 h 84"/>
                <a:gd name="T26" fmla="*/ 14 w 77"/>
                <a:gd name="T27" fmla="*/ 78 h 84"/>
                <a:gd name="T28" fmla="*/ 40 w 77"/>
                <a:gd name="T29" fmla="*/ 52 h 84"/>
                <a:gd name="T30" fmla="*/ 53 w 77"/>
                <a:gd name="T31" fmla="*/ 46 h 84"/>
                <a:gd name="T32" fmla="*/ 65 w 77"/>
                <a:gd name="T33" fmla="*/ 39 h 84"/>
                <a:gd name="T34" fmla="*/ 72 w 77"/>
                <a:gd name="T35" fmla="*/ 27 h 84"/>
                <a:gd name="T36" fmla="*/ 65 w 77"/>
                <a:gd name="T37" fmla="*/ 13 h 84"/>
                <a:gd name="T38" fmla="*/ 72 w 77"/>
                <a:gd name="T39" fmla="*/ 13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" h="84">
                  <a:moveTo>
                    <a:pt x="77" y="14"/>
                  </a:moveTo>
                  <a:lnTo>
                    <a:pt x="70" y="7"/>
                  </a:lnTo>
                  <a:lnTo>
                    <a:pt x="50" y="14"/>
                  </a:lnTo>
                  <a:lnTo>
                    <a:pt x="29" y="0"/>
                  </a:lnTo>
                  <a:lnTo>
                    <a:pt x="8" y="7"/>
                  </a:lnTo>
                  <a:lnTo>
                    <a:pt x="8" y="14"/>
                  </a:lnTo>
                  <a:lnTo>
                    <a:pt x="0" y="29"/>
                  </a:lnTo>
                  <a:lnTo>
                    <a:pt x="0" y="42"/>
                  </a:lnTo>
                  <a:lnTo>
                    <a:pt x="8" y="5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8" y="56"/>
                  </a:lnTo>
                  <a:lnTo>
                    <a:pt x="0" y="77"/>
                  </a:lnTo>
                  <a:lnTo>
                    <a:pt x="15" y="84"/>
                  </a:lnTo>
                  <a:lnTo>
                    <a:pt x="43" y="56"/>
                  </a:lnTo>
                  <a:lnTo>
                    <a:pt x="57" y="49"/>
                  </a:lnTo>
                  <a:lnTo>
                    <a:pt x="70" y="42"/>
                  </a:lnTo>
                  <a:lnTo>
                    <a:pt x="77" y="29"/>
                  </a:lnTo>
                  <a:lnTo>
                    <a:pt x="70" y="14"/>
                  </a:lnTo>
                  <a:lnTo>
                    <a:pt x="77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0" name="Freeform 9"/>
            <p:cNvSpPr>
              <a:spLocks/>
            </p:cNvSpPr>
            <p:nvPr/>
          </p:nvSpPr>
          <p:spPr bwMode="gray">
            <a:xfrm>
              <a:off x="3172495" y="3161135"/>
              <a:ext cx="50800" cy="85725"/>
            </a:xfrm>
            <a:custGeom>
              <a:avLst/>
              <a:gdLst>
                <a:gd name="T0" fmla="*/ 0 w 35"/>
                <a:gd name="T1" fmla="*/ 47 h 57"/>
                <a:gd name="T2" fmla="*/ 13 w 35"/>
                <a:gd name="T3" fmla="*/ 54 h 57"/>
                <a:gd name="T4" fmla="*/ 18 w 35"/>
                <a:gd name="T5" fmla="*/ 47 h 57"/>
                <a:gd name="T6" fmla="*/ 32 w 35"/>
                <a:gd name="T7" fmla="*/ 27 h 57"/>
                <a:gd name="T8" fmla="*/ 0 w 35"/>
                <a:gd name="T9" fmla="*/ 0 h 57"/>
                <a:gd name="T10" fmla="*/ 0 w 35"/>
                <a:gd name="T11" fmla="*/ 8 h 57"/>
                <a:gd name="T12" fmla="*/ 0 w 35"/>
                <a:gd name="T13" fmla="*/ 27 h 57"/>
                <a:gd name="T14" fmla="*/ 0 w 35"/>
                <a:gd name="T15" fmla="*/ 4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57">
                  <a:moveTo>
                    <a:pt x="0" y="50"/>
                  </a:moveTo>
                  <a:lnTo>
                    <a:pt x="14" y="57"/>
                  </a:lnTo>
                  <a:lnTo>
                    <a:pt x="20" y="50"/>
                  </a:lnTo>
                  <a:lnTo>
                    <a:pt x="35" y="28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28"/>
                  </a:lnTo>
                  <a:lnTo>
                    <a:pt x="0" y="5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1" name="Freeform 10"/>
            <p:cNvSpPr>
              <a:spLocks/>
            </p:cNvSpPr>
            <p:nvPr/>
          </p:nvSpPr>
          <p:spPr bwMode="gray">
            <a:xfrm>
              <a:off x="2435895" y="2151485"/>
              <a:ext cx="146050" cy="73025"/>
            </a:xfrm>
            <a:custGeom>
              <a:avLst/>
              <a:gdLst>
                <a:gd name="T0" fmla="*/ 92 w 98"/>
                <a:gd name="T1" fmla="*/ 46 h 49"/>
                <a:gd name="T2" fmla="*/ 85 w 98"/>
                <a:gd name="T3" fmla="*/ 46 h 49"/>
                <a:gd name="T4" fmla="*/ 59 w 98"/>
                <a:gd name="T5" fmla="*/ 46 h 49"/>
                <a:gd name="T6" fmla="*/ 53 w 98"/>
                <a:gd name="T7" fmla="*/ 39 h 49"/>
                <a:gd name="T8" fmla="*/ 46 w 98"/>
                <a:gd name="T9" fmla="*/ 46 h 49"/>
                <a:gd name="T10" fmla="*/ 46 w 98"/>
                <a:gd name="T11" fmla="*/ 39 h 49"/>
                <a:gd name="T12" fmla="*/ 20 w 98"/>
                <a:gd name="T13" fmla="*/ 46 h 49"/>
                <a:gd name="T14" fmla="*/ 13 w 98"/>
                <a:gd name="T15" fmla="*/ 39 h 49"/>
                <a:gd name="T16" fmla="*/ 0 w 98"/>
                <a:gd name="T17" fmla="*/ 46 h 49"/>
                <a:gd name="T18" fmla="*/ 26 w 98"/>
                <a:gd name="T19" fmla="*/ 25 h 49"/>
                <a:gd name="T20" fmla="*/ 53 w 98"/>
                <a:gd name="T21" fmla="*/ 0 h 49"/>
                <a:gd name="T22" fmla="*/ 66 w 98"/>
                <a:gd name="T23" fmla="*/ 7 h 49"/>
                <a:gd name="T24" fmla="*/ 79 w 98"/>
                <a:gd name="T25" fmla="*/ 25 h 49"/>
                <a:gd name="T26" fmla="*/ 85 w 98"/>
                <a:gd name="T27" fmla="*/ 25 h 49"/>
                <a:gd name="T28" fmla="*/ 92 w 98"/>
                <a:gd name="T29" fmla="*/ 46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8" h="49">
                  <a:moveTo>
                    <a:pt x="98" y="49"/>
                  </a:moveTo>
                  <a:lnTo>
                    <a:pt x="91" y="49"/>
                  </a:lnTo>
                  <a:lnTo>
                    <a:pt x="63" y="49"/>
                  </a:lnTo>
                  <a:lnTo>
                    <a:pt x="56" y="42"/>
                  </a:lnTo>
                  <a:lnTo>
                    <a:pt x="49" y="49"/>
                  </a:lnTo>
                  <a:lnTo>
                    <a:pt x="49" y="42"/>
                  </a:lnTo>
                  <a:lnTo>
                    <a:pt x="21" y="49"/>
                  </a:lnTo>
                  <a:lnTo>
                    <a:pt x="14" y="42"/>
                  </a:lnTo>
                  <a:lnTo>
                    <a:pt x="0" y="49"/>
                  </a:lnTo>
                  <a:lnTo>
                    <a:pt x="28" y="27"/>
                  </a:lnTo>
                  <a:lnTo>
                    <a:pt x="56" y="0"/>
                  </a:lnTo>
                  <a:lnTo>
                    <a:pt x="70" y="7"/>
                  </a:lnTo>
                  <a:lnTo>
                    <a:pt x="84" y="27"/>
                  </a:lnTo>
                  <a:lnTo>
                    <a:pt x="91" y="27"/>
                  </a:lnTo>
                  <a:lnTo>
                    <a:pt x="98" y="4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2" name="Freeform 11"/>
            <p:cNvSpPr>
              <a:spLocks/>
            </p:cNvSpPr>
            <p:nvPr/>
          </p:nvSpPr>
          <p:spPr bwMode="gray">
            <a:xfrm>
              <a:off x="2756570" y="3638972"/>
              <a:ext cx="157163" cy="906463"/>
            </a:xfrm>
            <a:custGeom>
              <a:avLst/>
              <a:gdLst>
                <a:gd name="T0" fmla="*/ 80 w 105"/>
                <a:gd name="T1" fmla="*/ 0 h 612"/>
                <a:gd name="T2" fmla="*/ 87 w 105"/>
                <a:gd name="T3" fmla="*/ 33 h 612"/>
                <a:gd name="T4" fmla="*/ 99 w 105"/>
                <a:gd name="T5" fmla="*/ 71 h 612"/>
                <a:gd name="T6" fmla="*/ 87 w 105"/>
                <a:gd name="T7" fmla="*/ 91 h 612"/>
                <a:gd name="T8" fmla="*/ 80 w 105"/>
                <a:gd name="T9" fmla="*/ 143 h 612"/>
                <a:gd name="T10" fmla="*/ 66 w 105"/>
                <a:gd name="T11" fmla="*/ 220 h 612"/>
                <a:gd name="T12" fmla="*/ 59 w 105"/>
                <a:gd name="T13" fmla="*/ 259 h 612"/>
                <a:gd name="T14" fmla="*/ 54 w 105"/>
                <a:gd name="T15" fmla="*/ 299 h 612"/>
                <a:gd name="T16" fmla="*/ 47 w 105"/>
                <a:gd name="T17" fmla="*/ 351 h 612"/>
                <a:gd name="T18" fmla="*/ 47 w 105"/>
                <a:gd name="T19" fmla="*/ 397 h 612"/>
                <a:gd name="T20" fmla="*/ 54 w 105"/>
                <a:gd name="T21" fmla="*/ 403 h 612"/>
                <a:gd name="T22" fmla="*/ 40 w 105"/>
                <a:gd name="T23" fmla="*/ 454 h 612"/>
                <a:gd name="T24" fmla="*/ 27 w 105"/>
                <a:gd name="T25" fmla="*/ 494 h 612"/>
                <a:gd name="T26" fmla="*/ 27 w 105"/>
                <a:gd name="T27" fmla="*/ 513 h 612"/>
                <a:gd name="T28" fmla="*/ 40 w 105"/>
                <a:gd name="T29" fmla="*/ 532 h 612"/>
                <a:gd name="T30" fmla="*/ 66 w 105"/>
                <a:gd name="T31" fmla="*/ 539 h 612"/>
                <a:gd name="T32" fmla="*/ 87 w 105"/>
                <a:gd name="T33" fmla="*/ 552 h 612"/>
                <a:gd name="T34" fmla="*/ 59 w 105"/>
                <a:gd name="T35" fmla="*/ 558 h 612"/>
                <a:gd name="T36" fmla="*/ 54 w 105"/>
                <a:gd name="T37" fmla="*/ 571 h 612"/>
                <a:gd name="T38" fmla="*/ 54 w 105"/>
                <a:gd name="T39" fmla="*/ 564 h 612"/>
                <a:gd name="T40" fmla="*/ 40 w 105"/>
                <a:gd name="T41" fmla="*/ 564 h 612"/>
                <a:gd name="T42" fmla="*/ 27 w 105"/>
                <a:gd name="T43" fmla="*/ 552 h 612"/>
                <a:gd name="T44" fmla="*/ 14 w 105"/>
                <a:gd name="T45" fmla="*/ 539 h 612"/>
                <a:gd name="T46" fmla="*/ 7 w 105"/>
                <a:gd name="T47" fmla="*/ 539 h 612"/>
                <a:gd name="T48" fmla="*/ 14 w 105"/>
                <a:gd name="T49" fmla="*/ 525 h 612"/>
                <a:gd name="T50" fmla="*/ 14 w 105"/>
                <a:gd name="T51" fmla="*/ 525 h 612"/>
                <a:gd name="T52" fmla="*/ 14 w 105"/>
                <a:gd name="T53" fmla="*/ 525 h 612"/>
                <a:gd name="T54" fmla="*/ 14 w 105"/>
                <a:gd name="T55" fmla="*/ 499 h 612"/>
                <a:gd name="T56" fmla="*/ 0 w 105"/>
                <a:gd name="T57" fmla="*/ 494 h 612"/>
                <a:gd name="T58" fmla="*/ 7 w 105"/>
                <a:gd name="T59" fmla="*/ 461 h 612"/>
                <a:gd name="T60" fmla="*/ 14 w 105"/>
                <a:gd name="T61" fmla="*/ 467 h 612"/>
                <a:gd name="T62" fmla="*/ 7 w 105"/>
                <a:gd name="T63" fmla="*/ 435 h 612"/>
                <a:gd name="T64" fmla="*/ 7 w 105"/>
                <a:gd name="T65" fmla="*/ 422 h 612"/>
                <a:gd name="T66" fmla="*/ 14 w 105"/>
                <a:gd name="T67" fmla="*/ 397 h 612"/>
                <a:gd name="T68" fmla="*/ 21 w 105"/>
                <a:gd name="T69" fmla="*/ 403 h 612"/>
                <a:gd name="T70" fmla="*/ 40 w 105"/>
                <a:gd name="T71" fmla="*/ 351 h 612"/>
                <a:gd name="T72" fmla="*/ 21 w 105"/>
                <a:gd name="T73" fmla="*/ 343 h 612"/>
                <a:gd name="T74" fmla="*/ 27 w 105"/>
                <a:gd name="T75" fmla="*/ 305 h 612"/>
                <a:gd name="T76" fmla="*/ 27 w 105"/>
                <a:gd name="T77" fmla="*/ 280 h 612"/>
                <a:gd name="T78" fmla="*/ 47 w 105"/>
                <a:gd name="T79" fmla="*/ 182 h 612"/>
                <a:gd name="T80" fmla="*/ 54 w 105"/>
                <a:gd name="T81" fmla="*/ 149 h 612"/>
                <a:gd name="T82" fmla="*/ 59 w 105"/>
                <a:gd name="T83" fmla="*/ 71 h 612"/>
                <a:gd name="T84" fmla="*/ 59 w 105"/>
                <a:gd name="T85" fmla="*/ 6 h 6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5" h="612">
                  <a:moveTo>
                    <a:pt x="63" y="6"/>
                  </a:moveTo>
                  <a:lnTo>
                    <a:pt x="85" y="0"/>
                  </a:lnTo>
                  <a:lnTo>
                    <a:pt x="92" y="21"/>
                  </a:lnTo>
                  <a:lnTo>
                    <a:pt x="92" y="35"/>
                  </a:lnTo>
                  <a:lnTo>
                    <a:pt x="98" y="76"/>
                  </a:lnTo>
                  <a:lnTo>
                    <a:pt x="105" y="76"/>
                  </a:lnTo>
                  <a:lnTo>
                    <a:pt x="105" y="90"/>
                  </a:lnTo>
                  <a:lnTo>
                    <a:pt x="92" y="98"/>
                  </a:lnTo>
                  <a:lnTo>
                    <a:pt x="98" y="125"/>
                  </a:lnTo>
                  <a:lnTo>
                    <a:pt x="85" y="153"/>
                  </a:lnTo>
                  <a:lnTo>
                    <a:pt x="63" y="201"/>
                  </a:lnTo>
                  <a:lnTo>
                    <a:pt x="70" y="236"/>
                  </a:lnTo>
                  <a:lnTo>
                    <a:pt x="63" y="265"/>
                  </a:lnTo>
                  <a:lnTo>
                    <a:pt x="63" y="278"/>
                  </a:lnTo>
                  <a:lnTo>
                    <a:pt x="57" y="285"/>
                  </a:lnTo>
                  <a:lnTo>
                    <a:pt x="57" y="320"/>
                  </a:lnTo>
                  <a:lnTo>
                    <a:pt x="50" y="341"/>
                  </a:lnTo>
                  <a:lnTo>
                    <a:pt x="50" y="376"/>
                  </a:lnTo>
                  <a:lnTo>
                    <a:pt x="50" y="390"/>
                  </a:lnTo>
                  <a:lnTo>
                    <a:pt x="50" y="425"/>
                  </a:lnTo>
                  <a:lnTo>
                    <a:pt x="57" y="425"/>
                  </a:lnTo>
                  <a:lnTo>
                    <a:pt x="57" y="432"/>
                  </a:lnTo>
                  <a:lnTo>
                    <a:pt x="50" y="466"/>
                  </a:lnTo>
                  <a:lnTo>
                    <a:pt x="42" y="487"/>
                  </a:lnTo>
                  <a:lnTo>
                    <a:pt x="42" y="501"/>
                  </a:lnTo>
                  <a:lnTo>
                    <a:pt x="29" y="529"/>
                  </a:lnTo>
                  <a:lnTo>
                    <a:pt x="29" y="543"/>
                  </a:lnTo>
                  <a:lnTo>
                    <a:pt x="29" y="550"/>
                  </a:lnTo>
                  <a:lnTo>
                    <a:pt x="42" y="543"/>
                  </a:lnTo>
                  <a:lnTo>
                    <a:pt x="42" y="570"/>
                  </a:lnTo>
                  <a:lnTo>
                    <a:pt x="50" y="578"/>
                  </a:lnTo>
                  <a:lnTo>
                    <a:pt x="70" y="578"/>
                  </a:lnTo>
                  <a:lnTo>
                    <a:pt x="92" y="578"/>
                  </a:lnTo>
                  <a:lnTo>
                    <a:pt x="92" y="592"/>
                  </a:lnTo>
                  <a:lnTo>
                    <a:pt x="85" y="592"/>
                  </a:lnTo>
                  <a:lnTo>
                    <a:pt x="63" y="598"/>
                  </a:lnTo>
                  <a:lnTo>
                    <a:pt x="63" y="612"/>
                  </a:lnTo>
                  <a:lnTo>
                    <a:pt x="57" y="612"/>
                  </a:lnTo>
                  <a:lnTo>
                    <a:pt x="50" y="605"/>
                  </a:lnTo>
                  <a:lnTo>
                    <a:pt x="57" y="605"/>
                  </a:lnTo>
                  <a:lnTo>
                    <a:pt x="57" y="598"/>
                  </a:lnTo>
                  <a:lnTo>
                    <a:pt x="42" y="605"/>
                  </a:lnTo>
                  <a:lnTo>
                    <a:pt x="29" y="598"/>
                  </a:lnTo>
                  <a:lnTo>
                    <a:pt x="29" y="592"/>
                  </a:lnTo>
                  <a:lnTo>
                    <a:pt x="22" y="592"/>
                  </a:lnTo>
                  <a:lnTo>
                    <a:pt x="15" y="578"/>
                  </a:lnTo>
                  <a:lnTo>
                    <a:pt x="15" y="592"/>
                  </a:lnTo>
                  <a:lnTo>
                    <a:pt x="7" y="578"/>
                  </a:lnTo>
                  <a:lnTo>
                    <a:pt x="7" y="570"/>
                  </a:lnTo>
                  <a:lnTo>
                    <a:pt x="15" y="563"/>
                  </a:lnTo>
                  <a:lnTo>
                    <a:pt x="15" y="550"/>
                  </a:lnTo>
                  <a:lnTo>
                    <a:pt x="15" y="563"/>
                  </a:lnTo>
                  <a:lnTo>
                    <a:pt x="7" y="570"/>
                  </a:lnTo>
                  <a:lnTo>
                    <a:pt x="15" y="563"/>
                  </a:lnTo>
                  <a:lnTo>
                    <a:pt x="15" y="550"/>
                  </a:lnTo>
                  <a:lnTo>
                    <a:pt x="15" y="535"/>
                  </a:lnTo>
                  <a:lnTo>
                    <a:pt x="7" y="535"/>
                  </a:lnTo>
                  <a:lnTo>
                    <a:pt x="0" y="529"/>
                  </a:lnTo>
                  <a:lnTo>
                    <a:pt x="0" y="522"/>
                  </a:lnTo>
                  <a:lnTo>
                    <a:pt x="7" y="494"/>
                  </a:lnTo>
                  <a:lnTo>
                    <a:pt x="7" y="487"/>
                  </a:lnTo>
                  <a:lnTo>
                    <a:pt x="15" y="501"/>
                  </a:lnTo>
                  <a:lnTo>
                    <a:pt x="22" y="480"/>
                  </a:lnTo>
                  <a:lnTo>
                    <a:pt x="7" y="466"/>
                  </a:lnTo>
                  <a:lnTo>
                    <a:pt x="0" y="466"/>
                  </a:lnTo>
                  <a:lnTo>
                    <a:pt x="7" y="452"/>
                  </a:lnTo>
                  <a:lnTo>
                    <a:pt x="15" y="452"/>
                  </a:lnTo>
                  <a:lnTo>
                    <a:pt x="15" y="425"/>
                  </a:lnTo>
                  <a:lnTo>
                    <a:pt x="22" y="418"/>
                  </a:lnTo>
                  <a:lnTo>
                    <a:pt x="22" y="432"/>
                  </a:lnTo>
                  <a:lnTo>
                    <a:pt x="42" y="383"/>
                  </a:lnTo>
                  <a:lnTo>
                    <a:pt x="42" y="376"/>
                  </a:lnTo>
                  <a:lnTo>
                    <a:pt x="29" y="376"/>
                  </a:lnTo>
                  <a:lnTo>
                    <a:pt x="22" y="368"/>
                  </a:lnTo>
                  <a:lnTo>
                    <a:pt x="22" y="341"/>
                  </a:lnTo>
                  <a:lnTo>
                    <a:pt x="29" y="327"/>
                  </a:lnTo>
                  <a:lnTo>
                    <a:pt x="22" y="306"/>
                  </a:lnTo>
                  <a:lnTo>
                    <a:pt x="29" y="300"/>
                  </a:lnTo>
                  <a:lnTo>
                    <a:pt x="57" y="216"/>
                  </a:lnTo>
                  <a:lnTo>
                    <a:pt x="50" y="195"/>
                  </a:lnTo>
                  <a:lnTo>
                    <a:pt x="57" y="181"/>
                  </a:lnTo>
                  <a:lnTo>
                    <a:pt x="57" y="160"/>
                  </a:lnTo>
                  <a:lnTo>
                    <a:pt x="63" y="125"/>
                  </a:lnTo>
                  <a:lnTo>
                    <a:pt x="63" y="76"/>
                  </a:lnTo>
                  <a:lnTo>
                    <a:pt x="70" y="48"/>
                  </a:lnTo>
                  <a:lnTo>
                    <a:pt x="63" y="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3" name="Freeform 12"/>
            <p:cNvSpPr>
              <a:spLocks/>
            </p:cNvSpPr>
            <p:nvPr/>
          </p:nvSpPr>
          <p:spPr bwMode="gray">
            <a:xfrm>
              <a:off x="2788320" y="4516860"/>
              <a:ext cx="106363" cy="90488"/>
            </a:xfrm>
            <a:custGeom>
              <a:avLst/>
              <a:gdLst>
                <a:gd name="T0" fmla="*/ 67 w 70"/>
                <a:gd name="T1" fmla="*/ 44 h 62"/>
                <a:gd name="T2" fmla="*/ 67 w 70"/>
                <a:gd name="T3" fmla="*/ 0 h 62"/>
                <a:gd name="T4" fmla="*/ 46 w 70"/>
                <a:gd name="T5" fmla="*/ 6 h 62"/>
                <a:gd name="T6" fmla="*/ 46 w 70"/>
                <a:gd name="T7" fmla="*/ 18 h 62"/>
                <a:gd name="T8" fmla="*/ 39 w 70"/>
                <a:gd name="T9" fmla="*/ 26 h 62"/>
                <a:gd name="T10" fmla="*/ 34 w 70"/>
                <a:gd name="T11" fmla="*/ 26 h 62"/>
                <a:gd name="T12" fmla="*/ 7 w 70"/>
                <a:gd name="T13" fmla="*/ 12 h 62"/>
                <a:gd name="T14" fmla="*/ 0 w 70"/>
                <a:gd name="T15" fmla="*/ 18 h 62"/>
                <a:gd name="T16" fmla="*/ 7 w 70"/>
                <a:gd name="T17" fmla="*/ 26 h 62"/>
                <a:gd name="T18" fmla="*/ 19 w 70"/>
                <a:gd name="T19" fmla="*/ 26 h 62"/>
                <a:gd name="T20" fmla="*/ 19 w 70"/>
                <a:gd name="T21" fmla="*/ 38 h 62"/>
                <a:gd name="T22" fmla="*/ 27 w 70"/>
                <a:gd name="T23" fmla="*/ 38 h 62"/>
                <a:gd name="T24" fmla="*/ 27 w 70"/>
                <a:gd name="T25" fmla="*/ 44 h 62"/>
                <a:gd name="T26" fmla="*/ 39 w 70"/>
                <a:gd name="T27" fmla="*/ 51 h 62"/>
                <a:gd name="T28" fmla="*/ 46 w 70"/>
                <a:gd name="T29" fmla="*/ 51 h 62"/>
                <a:gd name="T30" fmla="*/ 60 w 70"/>
                <a:gd name="T31" fmla="*/ 57 h 62"/>
                <a:gd name="T32" fmla="*/ 67 w 70"/>
                <a:gd name="T33" fmla="*/ 44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0" h="62">
                  <a:moveTo>
                    <a:pt x="70" y="48"/>
                  </a:moveTo>
                  <a:lnTo>
                    <a:pt x="70" y="0"/>
                  </a:lnTo>
                  <a:lnTo>
                    <a:pt x="48" y="6"/>
                  </a:lnTo>
                  <a:lnTo>
                    <a:pt x="48" y="20"/>
                  </a:lnTo>
                  <a:lnTo>
                    <a:pt x="41" y="28"/>
                  </a:lnTo>
                  <a:lnTo>
                    <a:pt x="35" y="28"/>
                  </a:lnTo>
                  <a:lnTo>
                    <a:pt x="7" y="13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20" y="28"/>
                  </a:lnTo>
                  <a:lnTo>
                    <a:pt x="20" y="41"/>
                  </a:lnTo>
                  <a:lnTo>
                    <a:pt x="28" y="41"/>
                  </a:lnTo>
                  <a:lnTo>
                    <a:pt x="28" y="48"/>
                  </a:lnTo>
                  <a:lnTo>
                    <a:pt x="41" y="55"/>
                  </a:lnTo>
                  <a:lnTo>
                    <a:pt x="48" y="55"/>
                  </a:lnTo>
                  <a:lnTo>
                    <a:pt x="63" y="62"/>
                  </a:lnTo>
                  <a:lnTo>
                    <a:pt x="70" y="4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4" name="Freeform 13"/>
            <p:cNvSpPr>
              <a:spLocks/>
            </p:cNvSpPr>
            <p:nvPr/>
          </p:nvSpPr>
          <p:spPr bwMode="gray">
            <a:xfrm>
              <a:off x="2894683" y="4516860"/>
              <a:ext cx="71438" cy="103188"/>
            </a:xfrm>
            <a:custGeom>
              <a:avLst/>
              <a:gdLst>
                <a:gd name="T0" fmla="*/ 0 w 48"/>
                <a:gd name="T1" fmla="*/ 45 h 70"/>
                <a:gd name="T2" fmla="*/ 0 w 48"/>
                <a:gd name="T3" fmla="*/ 0 h 70"/>
                <a:gd name="T4" fmla="*/ 6 w 48"/>
                <a:gd name="T5" fmla="*/ 19 h 70"/>
                <a:gd name="T6" fmla="*/ 33 w 48"/>
                <a:gd name="T7" fmla="*/ 38 h 70"/>
                <a:gd name="T8" fmla="*/ 45 w 48"/>
                <a:gd name="T9" fmla="*/ 45 h 70"/>
                <a:gd name="T10" fmla="*/ 38 w 48"/>
                <a:gd name="T11" fmla="*/ 51 h 70"/>
                <a:gd name="T12" fmla="*/ 12 w 48"/>
                <a:gd name="T13" fmla="*/ 58 h 70"/>
                <a:gd name="T14" fmla="*/ 6 w 48"/>
                <a:gd name="T15" fmla="*/ 65 h 70"/>
                <a:gd name="T16" fmla="*/ 0 w 48"/>
                <a:gd name="T17" fmla="*/ 45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" h="70">
                  <a:moveTo>
                    <a:pt x="0" y="48"/>
                  </a:moveTo>
                  <a:lnTo>
                    <a:pt x="0" y="0"/>
                  </a:lnTo>
                  <a:lnTo>
                    <a:pt x="6" y="20"/>
                  </a:lnTo>
                  <a:lnTo>
                    <a:pt x="35" y="41"/>
                  </a:lnTo>
                  <a:lnTo>
                    <a:pt x="48" y="48"/>
                  </a:lnTo>
                  <a:lnTo>
                    <a:pt x="41" y="55"/>
                  </a:lnTo>
                  <a:lnTo>
                    <a:pt x="13" y="62"/>
                  </a:lnTo>
                  <a:lnTo>
                    <a:pt x="6" y="70"/>
                  </a:lnTo>
                  <a:lnTo>
                    <a:pt x="0" y="4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5" name="Freeform 14"/>
            <p:cNvSpPr>
              <a:spLocks/>
            </p:cNvSpPr>
            <p:nvPr/>
          </p:nvSpPr>
          <p:spPr bwMode="gray">
            <a:xfrm>
              <a:off x="3035970" y="4473997"/>
              <a:ext cx="65088" cy="42863"/>
            </a:xfrm>
            <a:custGeom>
              <a:avLst/>
              <a:gdLst>
                <a:gd name="T0" fmla="*/ 0 w 43"/>
                <a:gd name="T1" fmla="*/ 7 h 29"/>
                <a:gd name="T2" fmla="*/ 20 w 43"/>
                <a:gd name="T3" fmla="*/ 14 h 29"/>
                <a:gd name="T4" fmla="*/ 27 w 43"/>
                <a:gd name="T5" fmla="*/ 27 h 29"/>
                <a:gd name="T6" fmla="*/ 41 w 43"/>
                <a:gd name="T7" fmla="*/ 7 h 29"/>
                <a:gd name="T8" fmla="*/ 41 w 43"/>
                <a:gd name="T9" fmla="*/ 0 h 29"/>
                <a:gd name="T10" fmla="*/ 20 w 43"/>
                <a:gd name="T11" fmla="*/ 0 h 29"/>
                <a:gd name="T12" fmla="*/ 8 w 43"/>
                <a:gd name="T13" fmla="*/ 0 h 29"/>
                <a:gd name="T14" fmla="*/ 0 w 43"/>
                <a:gd name="T15" fmla="*/ 7 h 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" h="29">
                  <a:moveTo>
                    <a:pt x="0" y="7"/>
                  </a:moveTo>
                  <a:lnTo>
                    <a:pt x="21" y="15"/>
                  </a:lnTo>
                  <a:lnTo>
                    <a:pt x="28" y="29"/>
                  </a:lnTo>
                  <a:lnTo>
                    <a:pt x="43" y="7"/>
                  </a:lnTo>
                  <a:lnTo>
                    <a:pt x="43" y="0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6" name="Freeform 15"/>
            <p:cNvSpPr>
              <a:spLocks/>
            </p:cNvSpPr>
            <p:nvPr/>
          </p:nvSpPr>
          <p:spPr bwMode="gray">
            <a:xfrm>
              <a:off x="3078833" y="2078460"/>
              <a:ext cx="123825" cy="146050"/>
            </a:xfrm>
            <a:custGeom>
              <a:avLst/>
              <a:gdLst>
                <a:gd name="T0" fmla="*/ 0 w 83"/>
                <a:gd name="T1" fmla="*/ 72 h 99"/>
                <a:gd name="T2" fmla="*/ 0 w 83"/>
                <a:gd name="T3" fmla="*/ 78 h 99"/>
                <a:gd name="T4" fmla="*/ 45 w 83"/>
                <a:gd name="T5" fmla="*/ 78 h 99"/>
                <a:gd name="T6" fmla="*/ 45 w 83"/>
                <a:gd name="T7" fmla="*/ 85 h 99"/>
                <a:gd name="T8" fmla="*/ 53 w 83"/>
                <a:gd name="T9" fmla="*/ 78 h 99"/>
                <a:gd name="T10" fmla="*/ 72 w 83"/>
                <a:gd name="T11" fmla="*/ 85 h 99"/>
                <a:gd name="T12" fmla="*/ 72 w 83"/>
                <a:gd name="T13" fmla="*/ 92 h 99"/>
                <a:gd name="T14" fmla="*/ 78 w 83"/>
                <a:gd name="T15" fmla="*/ 92 h 99"/>
                <a:gd name="T16" fmla="*/ 78 w 83"/>
                <a:gd name="T17" fmla="*/ 78 h 99"/>
                <a:gd name="T18" fmla="*/ 59 w 83"/>
                <a:gd name="T19" fmla="*/ 72 h 99"/>
                <a:gd name="T20" fmla="*/ 72 w 83"/>
                <a:gd name="T21" fmla="*/ 59 h 99"/>
                <a:gd name="T22" fmla="*/ 59 w 83"/>
                <a:gd name="T23" fmla="*/ 53 h 99"/>
                <a:gd name="T24" fmla="*/ 72 w 83"/>
                <a:gd name="T25" fmla="*/ 46 h 99"/>
                <a:gd name="T26" fmla="*/ 45 w 83"/>
                <a:gd name="T27" fmla="*/ 46 h 99"/>
                <a:gd name="T28" fmla="*/ 39 w 83"/>
                <a:gd name="T29" fmla="*/ 39 h 99"/>
                <a:gd name="T30" fmla="*/ 45 w 83"/>
                <a:gd name="T31" fmla="*/ 33 h 99"/>
                <a:gd name="T32" fmla="*/ 39 w 83"/>
                <a:gd name="T33" fmla="*/ 33 h 99"/>
                <a:gd name="T34" fmla="*/ 45 w 83"/>
                <a:gd name="T35" fmla="*/ 0 h 99"/>
                <a:gd name="T36" fmla="*/ 33 w 83"/>
                <a:gd name="T37" fmla="*/ 7 h 99"/>
                <a:gd name="T38" fmla="*/ 7 w 83"/>
                <a:gd name="T39" fmla="*/ 53 h 99"/>
                <a:gd name="T40" fmla="*/ 7 w 83"/>
                <a:gd name="T41" fmla="*/ 59 h 99"/>
                <a:gd name="T42" fmla="*/ 0 w 83"/>
                <a:gd name="T43" fmla="*/ 72 h 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3" h="99">
                  <a:moveTo>
                    <a:pt x="0" y="77"/>
                  </a:moveTo>
                  <a:lnTo>
                    <a:pt x="0" y="84"/>
                  </a:lnTo>
                  <a:lnTo>
                    <a:pt x="48" y="84"/>
                  </a:lnTo>
                  <a:lnTo>
                    <a:pt x="48" y="92"/>
                  </a:lnTo>
                  <a:lnTo>
                    <a:pt x="56" y="84"/>
                  </a:lnTo>
                  <a:lnTo>
                    <a:pt x="77" y="92"/>
                  </a:lnTo>
                  <a:lnTo>
                    <a:pt x="77" y="99"/>
                  </a:lnTo>
                  <a:lnTo>
                    <a:pt x="83" y="99"/>
                  </a:lnTo>
                  <a:lnTo>
                    <a:pt x="83" y="84"/>
                  </a:lnTo>
                  <a:lnTo>
                    <a:pt x="63" y="77"/>
                  </a:lnTo>
                  <a:lnTo>
                    <a:pt x="77" y="64"/>
                  </a:lnTo>
                  <a:lnTo>
                    <a:pt x="63" y="57"/>
                  </a:lnTo>
                  <a:lnTo>
                    <a:pt x="77" y="50"/>
                  </a:lnTo>
                  <a:lnTo>
                    <a:pt x="48" y="50"/>
                  </a:lnTo>
                  <a:lnTo>
                    <a:pt x="42" y="42"/>
                  </a:lnTo>
                  <a:lnTo>
                    <a:pt x="48" y="35"/>
                  </a:lnTo>
                  <a:lnTo>
                    <a:pt x="42" y="35"/>
                  </a:lnTo>
                  <a:lnTo>
                    <a:pt x="48" y="0"/>
                  </a:lnTo>
                  <a:lnTo>
                    <a:pt x="35" y="8"/>
                  </a:lnTo>
                  <a:lnTo>
                    <a:pt x="7" y="57"/>
                  </a:lnTo>
                  <a:lnTo>
                    <a:pt x="7" y="64"/>
                  </a:lnTo>
                  <a:lnTo>
                    <a:pt x="0" y="7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7" name="Freeform 16"/>
            <p:cNvSpPr>
              <a:spLocks/>
            </p:cNvSpPr>
            <p:nvPr/>
          </p:nvSpPr>
          <p:spPr bwMode="gray">
            <a:xfrm>
              <a:off x="2435895" y="2913485"/>
              <a:ext cx="73025" cy="85725"/>
            </a:xfrm>
            <a:custGeom>
              <a:avLst/>
              <a:gdLst>
                <a:gd name="T0" fmla="*/ 40 w 49"/>
                <a:gd name="T1" fmla="*/ 21 h 57"/>
                <a:gd name="T2" fmla="*/ 46 w 49"/>
                <a:gd name="T3" fmla="*/ 33 h 57"/>
                <a:gd name="T4" fmla="*/ 26 w 49"/>
                <a:gd name="T5" fmla="*/ 46 h 57"/>
                <a:gd name="T6" fmla="*/ 20 w 49"/>
                <a:gd name="T7" fmla="*/ 54 h 57"/>
                <a:gd name="T8" fmla="*/ 0 w 49"/>
                <a:gd name="T9" fmla="*/ 46 h 57"/>
                <a:gd name="T10" fmla="*/ 8 w 49"/>
                <a:gd name="T11" fmla="*/ 21 h 57"/>
                <a:gd name="T12" fmla="*/ 20 w 49"/>
                <a:gd name="T13" fmla="*/ 21 h 57"/>
                <a:gd name="T14" fmla="*/ 8 w 49"/>
                <a:gd name="T15" fmla="*/ 7 h 57"/>
                <a:gd name="T16" fmla="*/ 13 w 49"/>
                <a:gd name="T17" fmla="*/ 0 h 57"/>
                <a:gd name="T18" fmla="*/ 40 w 49"/>
                <a:gd name="T19" fmla="*/ 0 h 57"/>
                <a:gd name="T20" fmla="*/ 40 w 49"/>
                <a:gd name="T21" fmla="*/ 21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57">
                  <a:moveTo>
                    <a:pt x="43" y="22"/>
                  </a:moveTo>
                  <a:lnTo>
                    <a:pt x="49" y="35"/>
                  </a:lnTo>
                  <a:lnTo>
                    <a:pt x="28" y="49"/>
                  </a:lnTo>
                  <a:lnTo>
                    <a:pt x="21" y="57"/>
                  </a:lnTo>
                  <a:lnTo>
                    <a:pt x="0" y="49"/>
                  </a:lnTo>
                  <a:lnTo>
                    <a:pt x="8" y="22"/>
                  </a:lnTo>
                  <a:lnTo>
                    <a:pt x="21" y="22"/>
                  </a:lnTo>
                  <a:lnTo>
                    <a:pt x="8" y="7"/>
                  </a:lnTo>
                  <a:lnTo>
                    <a:pt x="14" y="0"/>
                  </a:lnTo>
                  <a:lnTo>
                    <a:pt x="43" y="0"/>
                  </a:lnTo>
                  <a:lnTo>
                    <a:pt x="43" y="22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8" name="Freeform 17"/>
            <p:cNvSpPr>
              <a:spLocks/>
            </p:cNvSpPr>
            <p:nvPr/>
          </p:nvSpPr>
          <p:spPr bwMode="gray">
            <a:xfrm>
              <a:off x="2477170" y="2965872"/>
              <a:ext cx="125413" cy="44450"/>
            </a:xfrm>
            <a:custGeom>
              <a:avLst/>
              <a:gdLst>
                <a:gd name="T0" fmla="*/ 20 w 83"/>
                <a:gd name="T1" fmla="*/ 0 h 29"/>
                <a:gd name="T2" fmla="*/ 60 w 83"/>
                <a:gd name="T3" fmla="*/ 0 h 29"/>
                <a:gd name="T4" fmla="*/ 79 w 83"/>
                <a:gd name="T5" fmla="*/ 7 h 29"/>
                <a:gd name="T6" fmla="*/ 67 w 83"/>
                <a:gd name="T7" fmla="*/ 14 h 29"/>
                <a:gd name="T8" fmla="*/ 33 w 83"/>
                <a:gd name="T9" fmla="*/ 28 h 29"/>
                <a:gd name="T10" fmla="*/ 27 w 83"/>
                <a:gd name="T11" fmla="*/ 28 h 29"/>
                <a:gd name="T12" fmla="*/ 27 w 83"/>
                <a:gd name="T13" fmla="*/ 21 h 29"/>
                <a:gd name="T14" fmla="*/ 0 w 83"/>
                <a:gd name="T15" fmla="*/ 14 h 29"/>
                <a:gd name="T16" fmla="*/ 20 w 83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29">
                  <a:moveTo>
                    <a:pt x="21" y="0"/>
                  </a:moveTo>
                  <a:lnTo>
                    <a:pt x="63" y="0"/>
                  </a:lnTo>
                  <a:lnTo>
                    <a:pt x="83" y="7"/>
                  </a:lnTo>
                  <a:lnTo>
                    <a:pt x="70" y="14"/>
                  </a:lnTo>
                  <a:lnTo>
                    <a:pt x="35" y="29"/>
                  </a:lnTo>
                  <a:lnTo>
                    <a:pt x="28" y="29"/>
                  </a:lnTo>
                  <a:lnTo>
                    <a:pt x="28" y="22"/>
                  </a:lnTo>
                  <a:lnTo>
                    <a:pt x="0" y="14"/>
                  </a:lnTo>
                  <a:lnTo>
                    <a:pt x="21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49" name="Freeform 18"/>
            <p:cNvSpPr>
              <a:spLocks/>
            </p:cNvSpPr>
            <p:nvPr/>
          </p:nvSpPr>
          <p:spPr bwMode="gray">
            <a:xfrm>
              <a:off x="2612108" y="3089697"/>
              <a:ext cx="63500" cy="53975"/>
            </a:xfrm>
            <a:custGeom>
              <a:avLst/>
              <a:gdLst>
                <a:gd name="T0" fmla="*/ 0 w 42"/>
                <a:gd name="T1" fmla="*/ 14 h 35"/>
                <a:gd name="T2" fmla="*/ 26 w 42"/>
                <a:gd name="T3" fmla="*/ 27 h 35"/>
                <a:gd name="T4" fmla="*/ 26 w 42"/>
                <a:gd name="T5" fmla="*/ 34 h 35"/>
                <a:gd name="T6" fmla="*/ 33 w 42"/>
                <a:gd name="T7" fmla="*/ 27 h 35"/>
                <a:gd name="T8" fmla="*/ 26 w 42"/>
                <a:gd name="T9" fmla="*/ 14 h 35"/>
                <a:gd name="T10" fmla="*/ 40 w 42"/>
                <a:gd name="T11" fmla="*/ 7 h 35"/>
                <a:gd name="T12" fmla="*/ 33 w 42"/>
                <a:gd name="T13" fmla="*/ 0 h 35"/>
                <a:gd name="T14" fmla="*/ 20 w 42"/>
                <a:gd name="T15" fmla="*/ 7 h 35"/>
                <a:gd name="T16" fmla="*/ 13 w 42"/>
                <a:gd name="T17" fmla="*/ 7 h 35"/>
                <a:gd name="T18" fmla="*/ 0 w 42"/>
                <a:gd name="T19" fmla="*/ 0 h 35"/>
                <a:gd name="T20" fmla="*/ 0 w 42"/>
                <a:gd name="T21" fmla="*/ 14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" h="35">
                  <a:moveTo>
                    <a:pt x="0" y="14"/>
                  </a:moveTo>
                  <a:lnTo>
                    <a:pt x="27" y="28"/>
                  </a:lnTo>
                  <a:lnTo>
                    <a:pt x="27" y="35"/>
                  </a:lnTo>
                  <a:lnTo>
                    <a:pt x="35" y="28"/>
                  </a:lnTo>
                  <a:lnTo>
                    <a:pt x="27" y="14"/>
                  </a:lnTo>
                  <a:lnTo>
                    <a:pt x="42" y="7"/>
                  </a:lnTo>
                  <a:lnTo>
                    <a:pt x="35" y="0"/>
                  </a:lnTo>
                  <a:lnTo>
                    <a:pt x="21" y="7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0" name="Freeform 19"/>
            <p:cNvSpPr>
              <a:spLocks/>
            </p:cNvSpPr>
            <p:nvPr/>
          </p:nvSpPr>
          <p:spPr bwMode="gray">
            <a:xfrm>
              <a:off x="2831183" y="2875385"/>
              <a:ext cx="71438" cy="49213"/>
            </a:xfrm>
            <a:custGeom>
              <a:avLst/>
              <a:gdLst>
                <a:gd name="T0" fmla="*/ 0 w 48"/>
                <a:gd name="T1" fmla="*/ 25 h 34"/>
                <a:gd name="T2" fmla="*/ 0 w 48"/>
                <a:gd name="T3" fmla="*/ 0 h 34"/>
                <a:gd name="T4" fmla="*/ 19 w 48"/>
                <a:gd name="T5" fmla="*/ 0 h 34"/>
                <a:gd name="T6" fmla="*/ 19 w 48"/>
                <a:gd name="T7" fmla="*/ 6 h 34"/>
                <a:gd name="T8" fmla="*/ 33 w 48"/>
                <a:gd name="T9" fmla="*/ 6 h 34"/>
                <a:gd name="T10" fmla="*/ 45 w 48"/>
                <a:gd name="T11" fmla="*/ 19 h 34"/>
                <a:gd name="T12" fmla="*/ 39 w 48"/>
                <a:gd name="T13" fmla="*/ 25 h 34"/>
                <a:gd name="T14" fmla="*/ 39 w 48"/>
                <a:gd name="T15" fmla="*/ 19 h 34"/>
                <a:gd name="T16" fmla="*/ 12 w 48"/>
                <a:gd name="T17" fmla="*/ 25 h 34"/>
                <a:gd name="T18" fmla="*/ 12 w 48"/>
                <a:gd name="T19" fmla="*/ 19 h 34"/>
                <a:gd name="T20" fmla="*/ 7 w 48"/>
                <a:gd name="T21" fmla="*/ 25 h 34"/>
                <a:gd name="T22" fmla="*/ 7 w 48"/>
                <a:gd name="T23" fmla="*/ 31 h 34"/>
                <a:gd name="T24" fmla="*/ 0 w 48"/>
                <a:gd name="T25" fmla="*/ 25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" h="34">
                  <a:moveTo>
                    <a:pt x="0" y="27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7"/>
                  </a:lnTo>
                  <a:lnTo>
                    <a:pt x="35" y="7"/>
                  </a:lnTo>
                  <a:lnTo>
                    <a:pt x="48" y="21"/>
                  </a:lnTo>
                  <a:lnTo>
                    <a:pt x="42" y="27"/>
                  </a:lnTo>
                  <a:lnTo>
                    <a:pt x="42" y="21"/>
                  </a:lnTo>
                  <a:lnTo>
                    <a:pt x="13" y="27"/>
                  </a:lnTo>
                  <a:lnTo>
                    <a:pt x="13" y="21"/>
                  </a:lnTo>
                  <a:lnTo>
                    <a:pt x="7" y="27"/>
                  </a:lnTo>
                  <a:lnTo>
                    <a:pt x="7" y="34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1" name="Freeform 20"/>
            <p:cNvSpPr>
              <a:spLocks/>
            </p:cNvSpPr>
            <p:nvPr/>
          </p:nvSpPr>
          <p:spPr bwMode="gray">
            <a:xfrm>
              <a:off x="2696245" y="3027785"/>
              <a:ext cx="217488" cy="331788"/>
            </a:xfrm>
            <a:custGeom>
              <a:avLst/>
              <a:gdLst>
                <a:gd name="T0" fmla="*/ 104 w 146"/>
                <a:gd name="T1" fmla="*/ 209 h 223"/>
                <a:gd name="T2" fmla="*/ 118 w 146"/>
                <a:gd name="T3" fmla="*/ 176 h 223"/>
                <a:gd name="T4" fmla="*/ 104 w 146"/>
                <a:gd name="T5" fmla="*/ 150 h 223"/>
                <a:gd name="T6" fmla="*/ 118 w 146"/>
                <a:gd name="T7" fmla="*/ 150 h 223"/>
                <a:gd name="T8" fmla="*/ 104 w 146"/>
                <a:gd name="T9" fmla="*/ 143 h 223"/>
                <a:gd name="T10" fmla="*/ 104 w 146"/>
                <a:gd name="T11" fmla="*/ 138 h 223"/>
                <a:gd name="T12" fmla="*/ 137 w 146"/>
                <a:gd name="T13" fmla="*/ 138 h 223"/>
                <a:gd name="T14" fmla="*/ 137 w 146"/>
                <a:gd name="T15" fmla="*/ 117 h 223"/>
                <a:gd name="T16" fmla="*/ 130 w 146"/>
                <a:gd name="T17" fmla="*/ 105 h 223"/>
                <a:gd name="T18" fmla="*/ 137 w 146"/>
                <a:gd name="T19" fmla="*/ 79 h 223"/>
                <a:gd name="T20" fmla="*/ 118 w 146"/>
                <a:gd name="T21" fmla="*/ 79 h 223"/>
                <a:gd name="T22" fmla="*/ 104 w 146"/>
                <a:gd name="T23" fmla="*/ 72 h 223"/>
                <a:gd name="T24" fmla="*/ 85 w 146"/>
                <a:gd name="T25" fmla="*/ 72 h 223"/>
                <a:gd name="T26" fmla="*/ 78 w 146"/>
                <a:gd name="T27" fmla="*/ 66 h 223"/>
                <a:gd name="T28" fmla="*/ 78 w 146"/>
                <a:gd name="T29" fmla="*/ 52 h 223"/>
                <a:gd name="T30" fmla="*/ 66 w 146"/>
                <a:gd name="T31" fmla="*/ 39 h 223"/>
                <a:gd name="T32" fmla="*/ 78 w 146"/>
                <a:gd name="T33" fmla="*/ 26 h 223"/>
                <a:gd name="T34" fmla="*/ 85 w 146"/>
                <a:gd name="T35" fmla="*/ 13 h 223"/>
                <a:gd name="T36" fmla="*/ 92 w 146"/>
                <a:gd name="T37" fmla="*/ 7 h 223"/>
                <a:gd name="T38" fmla="*/ 85 w 146"/>
                <a:gd name="T39" fmla="*/ 0 h 223"/>
                <a:gd name="T40" fmla="*/ 66 w 146"/>
                <a:gd name="T41" fmla="*/ 13 h 223"/>
                <a:gd name="T42" fmla="*/ 45 w 146"/>
                <a:gd name="T43" fmla="*/ 26 h 223"/>
                <a:gd name="T44" fmla="*/ 38 w 146"/>
                <a:gd name="T45" fmla="*/ 39 h 223"/>
                <a:gd name="T46" fmla="*/ 20 w 146"/>
                <a:gd name="T47" fmla="*/ 46 h 223"/>
                <a:gd name="T48" fmla="*/ 20 w 146"/>
                <a:gd name="T49" fmla="*/ 66 h 223"/>
                <a:gd name="T50" fmla="*/ 13 w 146"/>
                <a:gd name="T51" fmla="*/ 46 h 223"/>
                <a:gd name="T52" fmla="*/ 20 w 146"/>
                <a:gd name="T53" fmla="*/ 52 h 223"/>
                <a:gd name="T54" fmla="*/ 13 w 146"/>
                <a:gd name="T55" fmla="*/ 66 h 223"/>
                <a:gd name="T56" fmla="*/ 13 w 146"/>
                <a:gd name="T57" fmla="*/ 72 h 223"/>
                <a:gd name="T58" fmla="*/ 13 w 146"/>
                <a:gd name="T59" fmla="*/ 79 h 223"/>
                <a:gd name="T60" fmla="*/ 13 w 146"/>
                <a:gd name="T61" fmla="*/ 111 h 223"/>
                <a:gd name="T62" fmla="*/ 20 w 146"/>
                <a:gd name="T63" fmla="*/ 111 h 223"/>
                <a:gd name="T64" fmla="*/ 13 w 146"/>
                <a:gd name="T65" fmla="*/ 131 h 223"/>
                <a:gd name="T66" fmla="*/ 6 w 146"/>
                <a:gd name="T67" fmla="*/ 131 h 223"/>
                <a:gd name="T68" fmla="*/ 6 w 146"/>
                <a:gd name="T69" fmla="*/ 138 h 223"/>
                <a:gd name="T70" fmla="*/ 0 w 146"/>
                <a:gd name="T71" fmla="*/ 138 h 223"/>
                <a:gd name="T72" fmla="*/ 0 w 146"/>
                <a:gd name="T73" fmla="*/ 143 h 223"/>
                <a:gd name="T74" fmla="*/ 20 w 146"/>
                <a:gd name="T75" fmla="*/ 157 h 223"/>
                <a:gd name="T76" fmla="*/ 38 w 146"/>
                <a:gd name="T77" fmla="*/ 150 h 223"/>
                <a:gd name="T78" fmla="*/ 45 w 146"/>
                <a:gd name="T79" fmla="*/ 157 h 223"/>
                <a:gd name="T80" fmla="*/ 59 w 146"/>
                <a:gd name="T81" fmla="*/ 176 h 223"/>
                <a:gd name="T82" fmla="*/ 66 w 146"/>
                <a:gd name="T83" fmla="*/ 189 h 223"/>
                <a:gd name="T84" fmla="*/ 98 w 146"/>
                <a:gd name="T85" fmla="*/ 183 h 223"/>
                <a:gd name="T86" fmla="*/ 104 w 146"/>
                <a:gd name="T87" fmla="*/ 189 h 223"/>
                <a:gd name="T88" fmla="*/ 104 w 146"/>
                <a:gd name="T89" fmla="*/ 196 h 223"/>
                <a:gd name="T90" fmla="*/ 98 w 146"/>
                <a:gd name="T91" fmla="*/ 196 h 223"/>
                <a:gd name="T92" fmla="*/ 104 w 146"/>
                <a:gd name="T93" fmla="*/ 209 h 22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6" h="223">
                  <a:moveTo>
                    <a:pt x="111" y="223"/>
                  </a:moveTo>
                  <a:lnTo>
                    <a:pt x="126" y="188"/>
                  </a:lnTo>
                  <a:lnTo>
                    <a:pt x="111" y="160"/>
                  </a:lnTo>
                  <a:lnTo>
                    <a:pt x="126" y="160"/>
                  </a:lnTo>
                  <a:lnTo>
                    <a:pt x="111" y="153"/>
                  </a:lnTo>
                  <a:lnTo>
                    <a:pt x="111" y="147"/>
                  </a:lnTo>
                  <a:lnTo>
                    <a:pt x="146" y="147"/>
                  </a:lnTo>
                  <a:lnTo>
                    <a:pt x="146" y="125"/>
                  </a:lnTo>
                  <a:lnTo>
                    <a:pt x="139" y="112"/>
                  </a:lnTo>
                  <a:lnTo>
                    <a:pt x="146" y="84"/>
                  </a:lnTo>
                  <a:lnTo>
                    <a:pt x="126" y="84"/>
                  </a:lnTo>
                  <a:lnTo>
                    <a:pt x="111" y="77"/>
                  </a:lnTo>
                  <a:lnTo>
                    <a:pt x="91" y="77"/>
                  </a:lnTo>
                  <a:lnTo>
                    <a:pt x="83" y="70"/>
                  </a:lnTo>
                  <a:lnTo>
                    <a:pt x="83" y="56"/>
                  </a:lnTo>
                  <a:lnTo>
                    <a:pt x="70" y="42"/>
                  </a:lnTo>
                  <a:lnTo>
                    <a:pt x="83" y="28"/>
                  </a:lnTo>
                  <a:lnTo>
                    <a:pt x="91" y="14"/>
                  </a:lnTo>
                  <a:lnTo>
                    <a:pt x="98" y="7"/>
                  </a:lnTo>
                  <a:lnTo>
                    <a:pt x="91" y="0"/>
                  </a:lnTo>
                  <a:lnTo>
                    <a:pt x="70" y="14"/>
                  </a:lnTo>
                  <a:lnTo>
                    <a:pt x="48" y="28"/>
                  </a:lnTo>
                  <a:lnTo>
                    <a:pt x="41" y="42"/>
                  </a:lnTo>
                  <a:lnTo>
                    <a:pt x="21" y="49"/>
                  </a:lnTo>
                  <a:lnTo>
                    <a:pt x="21" y="70"/>
                  </a:lnTo>
                  <a:lnTo>
                    <a:pt x="14" y="49"/>
                  </a:lnTo>
                  <a:lnTo>
                    <a:pt x="21" y="56"/>
                  </a:lnTo>
                  <a:lnTo>
                    <a:pt x="14" y="70"/>
                  </a:lnTo>
                  <a:lnTo>
                    <a:pt x="14" y="77"/>
                  </a:lnTo>
                  <a:lnTo>
                    <a:pt x="14" y="84"/>
                  </a:lnTo>
                  <a:lnTo>
                    <a:pt x="14" y="118"/>
                  </a:lnTo>
                  <a:lnTo>
                    <a:pt x="21" y="118"/>
                  </a:lnTo>
                  <a:lnTo>
                    <a:pt x="14" y="140"/>
                  </a:lnTo>
                  <a:lnTo>
                    <a:pt x="6" y="140"/>
                  </a:lnTo>
                  <a:lnTo>
                    <a:pt x="6" y="147"/>
                  </a:lnTo>
                  <a:lnTo>
                    <a:pt x="0" y="147"/>
                  </a:lnTo>
                  <a:lnTo>
                    <a:pt x="0" y="153"/>
                  </a:lnTo>
                  <a:lnTo>
                    <a:pt x="21" y="167"/>
                  </a:lnTo>
                  <a:lnTo>
                    <a:pt x="41" y="160"/>
                  </a:lnTo>
                  <a:lnTo>
                    <a:pt x="48" y="167"/>
                  </a:lnTo>
                  <a:lnTo>
                    <a:pt x="63" y="188"/>
                  </a:lnTo>
                  <a:lnTo>
                    <a:pt x="70" y="202"/>
                  </a:lnTo>
                  <a:lnTo>
                    <a:pt x="104" y="195"/>
                  </a:lnTo>
                  <a:lnTo>
                    <a:pt x="111" y="202"/>
                  </a:lnTo>
                  <a:lnTo>
                    <a:pt x="111" y="209"/>
                  </a:lnTo>
                  <a:lnTo>
                    <a:pt x="104" y="209"/>
                  </a:lnTo>
                  <a:lnTo>
                    <a:pt x="111" y="22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2" name="Freeform 21"/>
            <p:cNvSpPr>
              <a:spLocks/>
            </p:cNvSpPr>
            <p:nvPr/>
          </p:nvSpPr>
          <p:spPr bwMode="gray">
            <a:xfrm>
              <a:off x="2645445" y="3277022"/>
              <a:ext cx="249238" cy="369888"/>
            </a:xfrm>
            <a:custGeom>
              <a:avLst/>
              <a:gdLst>
                <a:gd name="T0" fmla="*/ 150 w 168"/>
                <a:gd name="T1" fmla="*/ 137 h 250"/>
                <a:gd name="T2" fmla="*/ 130 w 168"/>
                <a:gd name="T3" fmla="*/ 137 h 250"/>
                <a:gd name="T4" fmla="*/ 130 w 168"/>
                <a:gd name="T5" fmla="*/ 124 h 250"/>
                <a:gd name="T6" fmla="*/ 118 w 168"/>
                <a:gd name="T7" fmla="*/ 130 h 250"/>
                <a:gd name="T8" fmla="*/ 98 w 168"/>
                <a:gd name="T9" fmla="*/ 124 h 250"/>
                <a:gd name="T10" fmla="*/ 92 w 168"/>
                <a:gd name="T11" fmla="*/ 98 h 250"/>
                <a:gd name="T12" fmla="*/ 110 w 168"/>
                <a:gd name="T13" fmla="*/ 65 h 250"/>
                <a:gd name="T14" fmla="*/ 136 w 168"/>
                <a:gd name="T15" fmla="*/ 52 h 250"/>
                <a:gd name="T16" fmla="*/ 130 w 168"/>
                <a:gd name="T17" fmla="*/ 39 h 250"/>
                <a:gd name="T18" fmla="*/ 136 w 168"/>
                <a:gd name="T19" fmla="*/ 39 h 250"/>
                <a:gd name="T20" fmla="*/ 136 w 168"/>
                <a:gd name="T21" fmla="*/ 33 h 250"/>
                <a:gd name="T22" fmla="*/ 130 w 168"/>
                <a:gd name="T23" fmla="*/ 26 h 250"/>
                <a:gd name="T24" fmla="*/ 98 w 168"/>
                <a:gd name="T25" fmla="*/ 33 h 250"/>
                <a:gd name="T26" fmla="*/ 92 w 168"/>
                <a:gd name="T27" fmla="*/ 20 h 250"/>
                <a:gd name="T28" fmla="*/ 78 w 168"/>
                <a:gd name="T29" fmla="*/ 0 h 250"/>
                <a:gd name="T30" fmla="*/ 71 w 168"/>
                <a:gd name="T31" fmla="*/ 0 h 250"/>
                <a:gd name="T32" fmla="*/ 78 w 168"/>
                <a:gd name="T33" fmla="*/ 14 h 250"/>
                <a:gd name="T34" fmla="*/ 71 w 168"/>
                <a:gd name="T35" fmla="*/ 26 h 250"/>
                <a:gd name="T36" fmla="*/ 59 w 168"/>
                <a:gd name="T37" fmla="*/ 33 h 250"/>
                <a:gd name="T38" fmla="*/ 46 w 168"/>
                <a:gd name="T39" fmla="*/ 39 h 250"/>
                <a:gd name="T40" fmla="*/ 20 w 168"/>
                <a:gd name="T41" fmla="*/ 65 h 250"/>
                <a:gd name="T42" fmla="*/ 6 w 168"/>
                <a:gd name="T43" fmla="*/ 59 h 250"/>
                <a:gd name="T44" fmla="*/ 13 w 168"/>
                <a:gd name="T45" fmla="*/ 39 h 250"/>
                <a:gd name="T46" fmla="*/ 0 w 168"/>
                <a:gd name="T47" fmla="*/ 59 h 250"/>
                <a:gd name="T48" fmla="*/ 6 w 168"/>
                <a:gd name="T49" fmla="*/ 72 h 250"/>
                <a:gd name="T50" fmla="*/ 0 w 168"/>
                <a:gd name="T51" fmla="*/ 72 h 250"/>
                <a:gd name="T52" fmla="*/ 13 w 168"/>
                <a:gd name="T53" fmla="*/ 91 h 250"/>
                <a:gd name="T54" fmla="*/ 33 w 168"/>
                <a:gd name="T55" fmla="*/ 104 h 250"/>
                <a:gd name="T56" fmla="*/ 71 w 168"/>
                <a:gd name="T57" fmla="*/ 188 h 250"/>
                <a:gd name="T58" fmla="*/ 130 w 168"/>
                <a:gd name="T59" fmla="*/ 233 h 250"/>
                <a:gd name="T60" fmla="*/ 150 w 168"/>
                <a:gd name="T61" fmla="*/ 227 h 250"/>
                <a:gd name="T62" fmla="*/ 157 w 168"/>
                <a:gd name="T63" fmla="*/ 208 h 250"/>
                <a:gd name="T64" fmla="*/ 150 w 168"/>
                <a:gd name="T65" fmla="*/ 202 h 250"/>
                <a:gd name="T66" fmla="*/ 157 w 168"/>
                <a:gd name="T67" fmla="*/ 156 h 250"/>
                <a:gd name="T68" fmla="*/ 150 w 168"/>
                <a:gd name="T69" fmla="*/ 137 h 2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8" h="250">
                  <a:moveTo>
                    <a:pt x="161" y="147"/>
                  </a:moveTo>
                  <a:lnTo>
                    <a:pt x="139" y="147"/>
                  </a:lnTo>
                  <a:lnTo>
                    <a:pt x="139" y="133"/>
                  </a:lnTo>
                  <a:lnTo>
                    <a:pt x="126" y="140"/>
                  </a:lnTo>
                  <a:lnTo>
                    <a:pt x="105" y="133"/>
                  </a:lnTo>
                  <a:lnTo>
                    <a:pt x="98" y="105"/>
                  </a:lnTo>
                  <a:lnTo>
                    <a:pt x="118" y="70"/>
                  </a:lnTo>
                  <a:lnTo>
                    <a:pt x="146" y="56"/>
                  </a:lnTo>
                  <a:lnTo>
                    <a:pt x="139" y="42"/>
                  </a:lnTo>
                  <a:lnTo>
                    <a:pt x="146" y="42"/>
                  </a:lnTo>
                  <a:lnTo>
                    <a:pt x="146" y="35"/>
                  </a:lnTo>
                  <a:lnTo>
                    <a:pt x="139" y="28"/>
                  </a:lnTo>
                  <a:lnTo>
                    <a:pt x="105" y="35"/>
                  </a:lnTo>
                  <a:lnTo>
                    <a:pt x="98" y="2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83" y="15"/>
                  </a:lnTo>
                  <a:lnTo>
                    <a:pt x="76" y="28"/>
                  </a:lnTo>
                  <a:lnTo>
                    <a:pt x="63" y="35"/>
                  </a:lnTo>
                  <a:lnTo>
                    <a:pt x="49" y="42"/>
                  </a:lnTo>
                  <a:lnTo>
                    <a:pt x="21" y="70"/>
                  </a:lnTo>
                  <a:lnTo>
                    <a:pt x="6" y="63"/>
                  </a:lnTo>
                  <a:lnTo>
                    <a:pt x="14" y="42"/>
                  </a:lnTo>
                  <a:lnTo>
                    <a:pt x="0" y="63"/>
                  </a:lnTo>
                  <a:lnTo>
                    <a:pt x="6" y="77"/>
                  </a:lnTo>
                  <a:lnTo>
                    <a:pt x="0" y="77"/>
                  </a:lnTo>
                  <a:lnTo>
                    <a:pt x="14" y="98"/>
                  </a:lnTo>
                  <a:lnTo>
                    <a:pt x="35" y="112"/>
                  </a:lnTo>
                  <a:lnTo>
                    <a:pt x="76" y="202"/>
                  </a:lnTo>
                  <a:lnTo>
                    <a:pt x="139" y="250"/>
                  </a:lnTo>
                  <a:lnTo>
                    <a:pt x="161" y="244"/>
                  </a:lnTo>
                  <a:lnTo>
                    <a:pt x="168" y="223"/>
                  </a:lnTo>
                  <a:lnTo>
                    <a:pt x="161" y="217"/>
                  </a:lnTo>
                  <a:lnTo>
                    <a:pt x="168" y="167"/>
                  </a:lnTo>
                  <a:lnTo>
                    <a:pt x="161" y="14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3" name="Freeform 22"/>
            <p:cNvSpPr>
              <a:spLocks/>
            </p:cNvSpPr>
            <p:nvPr/>
          </p:nvSpPr>
          <p:spPr bwMode="gray">
            <a:xfrm>
              <a:off x="3089945" y="3916785"/>
              <a:ext cx="112713" cy="104775"/>
            </a:xfrm>
            <a:custGeom>
              <a:avLst/>
              <a:gdLst>
                <a:gd name="T0" fmla="*/ 65 w 76"/>
                <a:gd name="T1" fmla="*/ 45 h 70"/>
                <a:gd name="T2" fmla="*/ 71 w 76"/>
                <a:gd name="T3" fmla="*/ 26 h 70"/>
                <a:gd name="T4" fmla="*/ 65 w 76"/>
                <a:gd name="T5" fmla="*/ 19 h 70"/>
                <a:gd name="T6" fmla="*/ 38 w 76"/>
                <a:gd name="T7" fmla="*/ 7 h 70"/>
                <a:gd name="T8" fmla="*/ 33 w 76"/>
                <a:gd name="T9" fmla="*/ 7 h 70"/>
                <a:gd name="T10" fmla="*/ 26 w 76"/>
                <a:gd name="T11" fmla="*/ 0 h 70"/>
                <a:gd name="T12" fmla="*/ 13 w 76"/>
                <a:gd name="T13" fmla="*/ 0 h 70"/>
                <a:gd name="T14" fmla="*/ 0 w 76"/>
                <a:gd name="T15" fmla="*/ 52 h 70"/>
                <a:gd name="T16" fmla="*/ 7 w 76"/>
                <a:gd name="T17" fmla="*/ 52 h 70"/>
                <a:gd name="T18" fmla="*/ 33 w 76"/>
                <a:gd name="T19" fmla="*/ 66 h 70"/>
                <a:gd name="T20" fmla="*/ 52 w 76"/>
                <a:gd name="T21" fmla="*/ 66 h 70"/>
                <a:gd name="T22" fmla="*/ 65 w 76"/>
                <a:gd name="T23" fmla="*/ 45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" h="70">
                  <a:moveTo>
                    <a:pt x="70" y="48"/>
                  </a:moveTo>
                  <a:lnTo>
                    <a:pt x="76" y="28"/>
                  </a:lnTo>
                  <a:lnTo>
                    <a:pt x="70" y="20"/>
                  </a:lnTo>
                  <a:lnTo>
                    <a:pt x="41" y="7"/>
                  </a:lnTo>
                  <a:lnTo>
                    <a:pt x="35" y="7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0" y="55"/>
                  </a:lnTo>
                  <a:lnTo>
                    <a:pt x="8" y="55"/>
                  </a:lnTo>
                  <a:lnTo>
                    <a:pt x="35" y="70"/>
                  </a:lnTo>
                  <a:lnTo>
                    <a:pt x="56" y="70"/>
                  </a:lnTo>
                  <a:lnTo>
                    <a:pt x="70" y="4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4" name="Freeform 23"/>
            <p:cNvSpPr>
              <a:spLocks/>
            </p:cNvSpPr>
            <p:nvPr/>
          </p:nvSpPr>
          <p:spPr bwMode="gray">
            <a:xfrm>
              <a:off x="3101058" y="3161135"/>
              <a:ext cx="71438" cy="85725"/>
            </a:xfrm>
            <a:custGeom>
              <a:avLst/>
              <a:gdLst>
                <a:gd name="T0" fmla="*/ 45 w 48"/>
                <a:gd name="T1" fmla="*/ 47 h 57"/>
                <a:gd name="T2" fmla="*/ 45 w 48"/>
                <a:gd name="T3" fmla="*/ 27 h 57"/>
                <a:gd name="T4" fmla="*/ 45 w 48"/>
                <a:gd name="T5" fmla="*/ 8 h 57"/>
                <a:gd name="T6" fmla="*/ 45 w 48"/>
                <a:gd name="T7" fmla="*/ 0 h 57"/>
                <a:gd name="T8" fmla="*/ 19 w 48"/>
                <a:gd name="T9" fmla="*/ 0 h 57"/>
                <a:gd name="T10" fmla="*/ 0 w 48"/>
                <a:gd name="T11" fmla="*/ 21 h 57"/>
                <a:gd name="T12" fmla="*/ 19 w 48"/>
                <a:gd name="T13" fmla="*/ 54 h 57"/>
                <a:gd name="T14" fmla="*/ 25 w 48"/>
                <a:gd name="T15" fmla="*/ 54 h 57"/>
                <a:gd name="T16" fmla="*/ 31 w 48"/>
                <a:gd name="T17" fmla="*/ 47 h 57"/>
                <a:gd name="T18" fmla="*/ 45 w 48"/>
                <a:gd name="T19" fmla="*/ 47 h 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" h="57">
                  <a:moveTo>
                    <a:pt x="48" y="50"/>
                  </a:moveTo>
                  <a:lnTo>
                    <a:pt x="48" y="28"/>
                  </a:lnTo>
                  <a:lnTo>
                    <a:pt x="48" y="8"/>
                  </a:lnTo>
                  <a:lnTo>
                    <a:pt x="48" y="0"/>
                  </a:lnTo>
                  <a:lnTo>
                    <a:pt x="20" y="0"/>
                  </a:lnTo>
                  <a:lnTo>
                    <a:pt x="0" y="22"/>
                  </a:lnTo>
                  <a:lnTo>
                    <a:pt x="20" y="57"/>
                  </a:lnTo>
                  <a:lnTo>
                    <a:pt x="27" y="57"/>
                  </a:lnTo>
                  <a:lnTo>
                    <a:pt x="33" y="50"/>
                  </a:lnTo>
                  <a:lnTo>
                    <a:pt x="48" y="5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5" name="Freeform 24"/>
            <p:cNvSpPr>
              <a:spLocks/>
            </p:cNvSpPr>
            <p:nvPr/>
          </p:nvSpPr>
          <p:spPr bwMode="gray">
            <a:xfrm>
              <a:off x="3035970" y="3111922"/>
              <a:ext cx="95250" cy="144463"/>
            </a:xfrm>
            <a:custGeom>
              <a:avLst/>
              <a:gdLst>
                <a:gd name="T0" fmla="*/ 20 w 63"/>
                <a:gd name="T1" fmla="*/ 0 h 97"/>
                <a:gd name="T2" fmla="*/ 33 w 63"/>
                <a:gd name="T3" fmla="*/ 13 h 97"/>
                <a:gd name="T4" fmla="*/ 33 w 63"/>
                <a:gd name="T5" fmla="*/ 20 h 97"/>
                <a:gd name="T6" fmla="*/ 41 w 63"/>
                <a:gd name="T7" fmla="*/ 20 h 97"/>
                <a:gd name="T8" fmla="*/ 60 w 63"/>
                <a:gd name="T9" fmla="*/ 32 h 97"/>
                <a:gd name="T10" fmla="*/ 41 w 63"/>
                <a:gd name="T11" fmla="*/ 53 h 97"/>
                <a:gd name="T12" fmla="*/ 60 w 63"/>
                <a:gd name="T13" fmla="*/ 85 h 97"/>
                <a:gd name="T14" fmla="*/ 33 w 63"/>
                <a:gd name="T15" fmla="*/ 91 h 97"/>
                <a:gd name="T16" fmla="*/ 27 w 63"/>
                <a:gd name="T17" fmla="*/ 91 h 97"/>
                <a:gd name="T18" fmla="*/ 20 w 63"/>
                <a:gd name="T19" fmla="*/ 79 h 97"/>
                <a:gd name="T20" fmla="*/ 20 w 63"/>
                <a:gd name="T21" fmla="*/ 53 h 97"/>
                <a:gd name="T22" fmla="*/ 20 w 63"/>
                <a:gd name="T23" fmla="*/ 39 h 97"/>
                <a:gd name="T24" fmla="*/ 8 w 63"/>
                <a:gd name="T25" fmla="*/ 39 h 97"/>
                <a:gd name="T26" fmla="*/ 0 w 63"/>
                <a:gd name="T27" fmla="*/ 32 h 97"/>
                <a:gd name="T28" fmla="*/ 0 w 63"/>
                <a:gd name="T29" fmla="*/ 20 h 97"/>
                <a:gd name="T30" fmla="*/ 8 w 63"/>
                <a:gd name="T31" fmla="*/ 20 h 97"/>
                <a:gd name="T32" fmla="*/ 8 w 63"/>
                <a:gd name="T33" fmla="*/ 13 h 97"/>
                <a:gd name="T34" fmla="*/ 20 w 63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3" h="97">
                  <a:moveTo>
                    <a:pt x="21" y="0"/>
                  </a:moveTo>
                  <a:lnTo>
                    <a:pt x="35" y="14"/>
                  </a:lnTo>
                  <a:lnTo>
                    <a:pt x="35" y="21"/>
                  </a:lnTo>
                  <a:lnTo>
                    <a:pt x="43" y="21"/>
                  </a:lnTo>
                  <a:lnTo>
                    <a:pt x="63" y="34"/>
                  </a:lnTo>
                  <a:lnTo>
                    <a:pt x="43" y="56"/>
                  </a:lnTo>
                  <a:lnTo>
                    <a:pt x="63" y="91"/>
                  </a:lnTo>
                  <a:lnTo>
                    <a:pt x="35" y="97"/>
                  </a:lnTo>
                  <a:lnTo>
                    <a:pt x="28" y="97"/>
                  </a:lnTo>
                  <a:lnTo>
                    <a:pt x="21" y="84"/>
                  </a:lnTo>
                  <a:lnTo>
                    <a:pt x="21" y="56"/>
                  </a:lnTo>
                  <a:lnTo>
                    <a:pt x="21" y="42"/>
                  </a:lnTo>
                  <a:lnTo>
                    <a:pt x="8" y="42"/>
                  </a:lnTo>
                  <a:lnTo>
                    <a:pt x="0" y="34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8" y="14"/>
                  </a:lnTo>
                  <a:lnTo>
                    <a:pt x="21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6" name="Freeform 25"/>
            <p:cNvSpPr>
              <a:spLocks/>
            </p:cNvSpPr>
            <p:nvPr/>
          </p:nvSpPr>
          <p:spPr bwMode="gray">
            <a:xfrm>
              <a:off x="2799433" y="3038897"/>
              <a:ext cx="269875" cy="227013"/>
            </a:xfrm>
            <a:custGeom>
              <a:avLst/>
              <a:gdLst>
                <a:gd name="T0" fmla="*/ 170 w 181"/>
                <a:gd name="T1" fmla="*/ 46 h 153"/>
                <a:gd name="T2" fmla="*/ 158 w 181"/>
                <a:gd name="T3" fmla="*/ 59 h 153"/>
                <a:gd name="T4" fmla="*/ 158 w 181"/>
                <a:gd name="T5" fmla="*/ 65 h 153"/>
                <a:gd name="T6" fmla="*/ 150 w 181"/>
                <a:gd name="T7" fmla="*/ 65 h 153"/>
                <a:gd name="T8" fmla="*/ 150 w 181"/>
                <a:gd name="T9" fmla="*/ 78 h 153"/>
                <a:gd name="T10" fmla="*/ 158 w 181"/>
                <a:gd name="T11" fmla="*/ 85 h 153"/>
                <a:gd name="T12" fmla="*/ 150 w 181"/>
                <a:gd name="T13" fmla="*/ 98 h 153"/>
                <a:gd name="T14" fmla="*/ 131 w 181"/>
                <a:gd name="T15" fmla="*/ 104 h 153"/>
                <a:gd name="T16" fmla="*/ 104 w 181"/>
                <a:gd name="T17" fmla="*/ 98 h 153"/>
                <a:gd name="T18" fmla="*/ 111 w 181"/>
                <a:gd name="T19" fmla="*/ 104 h 153"/>
                <a:gd name="T20" fmla="*/ 111 w 181"/>
                <a:gd name="T21" fmla="*/ 124 h 153"/>
                <a:gd name="T22" fmla="*/ 117 w 181"/>
                <a:gd name="T23" fmla="*/ 131 h 153"/>
                <a:gd name="T24" fmla="*/ 98 w 181"/>
                <a:gd name="T25" fmla="*/ 143 h 153"/>
                <a:gd name="T26" fmla="*/ 92 w 181"/>
                <a:gd name="T27" fmla="*/ 143 h 153"/>
                <a:gd name="T28" fmla="*/ 78 w 181"/>
                <a:gd name="T29" fmla="*/ 136 h 153"/>
                <a:gd name="T30" fmla="*/ 71 w 181"/>
                <a:gd name="T31" fmla="*/ 131 h 153"/>
                <a:gd name="T32" fmla="*/ 71 w 181"/>
                <a:gd name="T33" fmla="*/ 110 h 153"/>
                <a:gd name="T34" fmla="*/ 65 w 181"/>
                <a:gd name="T35" fmla="*/ 98 h 153"/>
                <a:gd name="T36" fmla="*/ 71 w 181"/>
                <a:gd name="T37" fmla="*/ 72 h 153"/>
                <a:gd name="T38" fmla="*/ 53 w 181"/>
                <a:gd name="T39" fmla="*/ 72 h 153"/>
                <a:gd name="T40" fmla="*/ 39 w 181"/>
                <a:gd name="T41" fmla="*/ 65 h 153"/>
                <a:gd name="T42" fmla="*/ 20 w 181"/>
                <a:gd name="T43" fmla="*/ 65 h 153"/>
                <a:gd name="T44" fmla="*/ 12 w 181"/>
                <a:gd name="T45" fmla="*/ 59 h 153"/>
                <a:gd name="T46" fmla="*/ 12 w 181"/>
                <a:gd name="T47" fmla="*/ 46 h 153"/>
                <a:gd name="T48" fmla="*/ 0 w 181"/>
                <a:gd name="T49" fmla="*/ 33 h 153"/>
                <a:gd name="T50" fmla="*/ 12 w 181"/>
                <a:gd name="T51" fmla="*/ 20 h 153"/>
                <a:gd name="T52" fmla="*/ 20 w 181"/>
                <a:gd name="T53" fmla="*/ 7 h 153"/>
                <a:gd name="T54" fmla="*/ 26 w 181"/>
                <a:gd name="T55" fmla="*/ 20 h 153"/>
                <a:gd name="T56" fmla="*/ 20 w 181"/>
                <a:gd name="T57" fmla="*/ 26 h 153"/>
                <a:gd name="T58" fmla="*/ 20 w 181"/>
                <a:gd name="T59" fmla="*/ 39 h 153"/>
                <a:gd name="T60" fmla="*/ 26 w 181"/>
                <a:gd name="T61" fmla="*/ 33 h 153"/>
                <a:gd name="T62" fmla="*/ 26 w 181"/>
                <a:gd name="T63" fmla="*/ 20 h 153"/>
                <a:gd name="T64" fmla="*/ 39 w 181"/>
                <a:gd name="T65" fmla="*/ 7 h 153"/>
                <a:gd name="T66" fmla="*/ 39 w 181"/>
                <a:gd name="T67" fmla="*/ 0 h 153"/>
                <a:gd name="T68" fmla="*/ 39 w 181"/>
                <a:gd name="T69" fmla="*/ 7 h 153"/>
                <a:gd name="T70" fmla="*/ 65 w 181"/>
                <a:gd name="T71" fmla="*/ 7 h 153"/>
                <a:gd name="T72" fmla="*/ 65 w 181"/>
                <a:gd name="T73" fmla="*/ 20 h 153"/>
                <a:gd name="T74" fmla="*/ 92 w 181"/>
                <a:gd name="T75" fmla="*/ 20 h 153"/>
                <a:gd name="T76" fmla="*/ 104 w 181"/>
                <a:gd name="T77" fmla="*/ 26 h 153"/>
                <a:gd name="T78" fmla="*/ 117 w 181"/>
                <a:gd name="T79" fmla="*/ 20 h 153"/>
                <a:gd name="T80" fmla="*/ 137 w 181"/>
                <a:gd name="T81" fmla="*/ 20 h 153"/>
                <a:gd name="T82" fmla="*/ 131 w 181"/>
                <a:gd name="T83" fmla="*/ 20 h 153"/>
                <a:gd name="T84" fmla="*/ 137 w 181"/>
                <a:gd name="T85" fmla="*/ 26 h 153"/>
                <a:gd name="T86" fmla="*/ 150 w 181"/>
                <a:gd name="T87" fmla="*/ 33 h 153"/>
                <a:gd name="T88" fmla="*/ 150 w 181"/>
                <a:gd name="T89" fmla="*/ 46 h 153"/>
                <a:gd name="T90" fmla="*/ 158 w 181"/>
                <a:gd name="T91" fmla="*/ 39 h 153"/>
                <a:gd name="T92" fmla="*/ 170 w 181"/>
                <a:gd name="T93" fmla="*/ 46 h 15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81" h="153">
                  <a:moveTo>
                    <a:pt x="181" y="49"/>
                  </a:moveTo>
                  <a:lnTo>
                    <a:pt x="168" y="63"/>
                  </a:lnTo>
                  <a:lnTo>
                    <a:pt x="168" y="70"/>
                  </a:lnTo>
                  <a:lnTo>
                    <a:pt x="160" y="70"/>
                  </a:lnTo>
                  <a:lnTo>
                    <a:pt x="160" y="83"/>
                  </a:lnTo>
                  <a:lnTo>
                    <a:pt x="168" y="91"/>
                  </a:lnTo>
                  <a:lnTo>
                    <a:pt x="160" y="105"/>
                  </a:lnTo>
                  <a:lnTo>
                    <a:pt x="139" y="111"/>
                  </a:lnTo>
                  <a:lnTo>
                    <a:pt x="111" y="105"/>
                  </a:lnTo>
                  <a:lnTo>
                    <a:pt x="118" y="111"/>
                  </a:lnTo>
                  <a:lnTo>
                    <a:pt x="118" y="133"/>
                  </a:lnTo>
                  <a:lnTo>
                    <a:pt x="125" y="140"/>
                  </a:lnTo>
                  <a:lnTo>
                    <a:pt x="104" y="153"/>
                  </a:lnTo>
                  <a:lnTo>
                    <a:pt x="98" y="153"/>
                  </a:lnTo>
                  <a:lnTo>
                    <a:pt x="83" y="146"/>
                  </a:lnTo>
                  <a:lnTo>
                    <a:pt x="76" y="140"/>
                  </a:lnTo>
                  <a:lnTo>
                    <a:pt x="76" y="118"/>
                  </a:lnTo>
                  <a:lnTo>
                    <a:pt x="69" y="105"/>
                  </a:lnTo>
                  <a:lnTo>
                    <a:pt x="76" y="77"/>
                  </a:lnTo>
                  <a:lnTo>
                    <a:pt x="56" y="77"/>
                  </a:lnTo>
                  <a:lnTo>
                    <a:pt x="41" y="70"/>
                  </a:lnTo>
                  <a:lnTo>
                    <a:pt x="21" y="70"/>
                  </a:lnTo>
                  <a:lnTo>
                    <a:pt x="13" y="63"/>
                  </a:lnTo>
                  <a:lnTo>
                    <a:pt x="13" y="49"/>
                  </a:lnTo>
                  <a:lnTo>
                    <a:pt x="0" y="35"/>
                  </a:lnTo>
                  <a:lnTo>
                    <a:pt x="13" y="21"/>
                  </a:lnTo>
                  <a:lnTo>
                    <a:pt x="21" y="7"/>
                  </a:lnTo>
                  <a:lnTo>
                    <a:pt x="28" y="21"/>
                  </a:lnTo>
                  <a:lnTo>
                    <a:pt x="21" y="28"/>
                  </a:lnTo>
                  <a:lnTo>
                    <a:pt x="21" y="42"/>
                  </a:lnTo>
                  <a:lnTo>
                    <a:pt x="28" y="35"/>
                  </a:lnTo>
                  <a:lnTo>
                    <a:pt x="28" y="21"/>
                  </a:lnTo>
                  <a:lnTo>
                    <a:pt x="41" y="7"/>
                  </a:lnTo>
                  <a:lnTo>
                    <a:pt x="41" y="0"/>
                  </a:lnTo>
                  <a:lnTo>
                    <a:pt x="41" y="7"/>
                  </a:lnTo>
                  <a:lnTo>
                    <a:pt x="69" y="7"/>
                  </a:lnTo>
                  <a:lnTo>
                    <a:pt x="69" y="21"/>
                  </a:lnTo>
                  <a:lnTo>
                    <a:pt x="98" y="21"/>
                  </a:lnTo>
                  <a:lnTo>
                    <a:pt x="111" y="28"/>
                  </a:lnTo>
                  <a:lnTo>
                    <a:pt x="125" y="21"/>
                  </a:lnTo>
                  <a:lnTo>
                    <a:pt x="146" y="21"/>
                  </a:lnTo>
                  <a:lnTo>
                    <a:pt x="139" y="21"/>
                  </a:lnTo>
                  <a:lnTo>
                    <a:pt x="146" y="28"/>
                  </a:lnTo>
                  <a:lnTo>
                    <a:pt x="160" y="35"/>
                  </a:lnTo>
                  <a:lnTo>
                    <a:pt x="160" y="49"/>
                  </a:lnTo>
                  <a:lnTo>
                    <a:pt x="168" y="42"/>
                  </a:lnTo>
                  <a:lnTo>
                    <a:pt x="181" y="4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7" name="Freeform 26"/>
            <p:cNvSpPr>
              <a:spLocks/>
            </p:cNvSpPr>
            <p:nvPr/>
          </p:nvSpPr>
          <p:spPr bwMode="gray">
            <a:xfrm>
              <a:off x="2581945" y="2802360"/>
              <a:ext cx="198438" cy="73025"/>
            </a:xfrm>
            <a:custGeom>
              <a:avLst/>
              <a:gdLst>
                <a:gd name="T0" fmla="*/ 0 w 133"/>
                <a:gd name="T1" fmla="*/ 20 h 49"/>
                <a:gd name="T2" fmla="*/ 7 w 133"/>
                <a:gd name="T3" fmla="*/ 20 h 49"/>
                <a:gd name="T4" fmla="*/ 20 w 133"/>
                <a:gd name="T5" fmla="*/ 8 h 49"/>
                <a:gd name="T6" fmla="*/ 39 w 133"/>
                <a:gd name="T7" fmla="*/ 13 h 49"/>
                <a:gd name="T8" fmla="*/ 33 w 133"/>
                <a:gd name="T9" fmla="*/ 13 h 49"/>
                <a:gd name="T10" fmla="*/ 39 w 133"/>
                <a:gd name="T11" fmla="*/ 13 h 49"/>
                <a:gd name="T12" fmla="*/ 72 w 133"/>
                <a:gd name="T13" fmla="*/ 20 h 49"/>
                <a:gd name="T14" fmla="*/ 78 w 133"/>
                <a:gd name="T15" fmla="*/ 38 h 49"/>
                <a:gd name="T16" fmla="*/ 92 w 133"/>
                <a:gd name="T17" fmla="*/ 38 h 49"/>
                <a:gd name="T18" fmla="*/ 86 w 133"/>
                <a:gd name="T19" fmla="*/ 46 h 49"/>
                <a:gd name="T20" fmla="*/ 125 w 133"/>
                <a:gd name="T21" fmla="*/ 46 h 49"/>
                <a:gd name="T22" fmla="*/ 117 w 133"/>
                <a:gd name="T23" fmla="*/ 38 h 49"/>
                <a:gd name="T24" fmla="*/ 111 w 133"/>
                <a:gd name="T25" fmla="*/ 38 h 49"/>
                <a:gd name="T26" fmla="*/ 111 w 133"/>
                <a:gd name="T27" fmla="*/ 26 h 49"/>
                <a:gd name="T28" fmla="*/ 78 w 133"/>
                <a:gd name="T29" fmla="*/ 13 h 49"/>
                <a:gd name="T30" fmla="*/ 39 w 133"/>
                <a:gd name="T31" fmla="*/ 0 h 49"/>
                <a:gd name="T32" fmla="*/ 12 w 133"/>
                <a:gd name="T33" fmla="*/ 8 h 49"/>
                <a:gd name="T34" fmla="*/ 0 w 133"/>
                <a:gd name="T35" fmla="*/ 20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3" h="49">
                  <a:moveTo>
                    <a:pt x="0" y="21"/>
                  </a:moveTo>
                  <a:lnTo>
                    <a:pt x="7" y="21"/>
                  </a:lnTo>
                  <a:lnTo>
                    <a:pt x="21" y="8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42" y="14"/>
                  </a:lnTo>
                  <a:lnTo>
                    <a:pt x="77" y="21"/>
                  </a:lnTo>
                  <a:lnTo>
                    <a:pt x="83" y="41"/>
                  </a:lnTo>
                  <a:lnTo>
                    <a:pt x="98" y="41"/>
                  </a:lnTo>
                  <a:lnTo>
                    <a:pt x="91" y="49"/>
                  </a:lnTo>
                  <a:lnTo>
                    <a:pt x="133" y="49"/>
                  </a:lnTo>
                  <a:lnTo>
                    <a:pt x="125" y="41"/>
                  </a:lnTo>
                  <a:lnTo>
                    <a:pt x="118" y="41"/>
                  </a:lnTo>
                  <a:lnTo>
                    <a:pt x="118" y="28"/>
                  </a:lnTo>
                  <a:lnTo>
                    <a:pt x="83" y="14"/>
                  </a:lnTo>
                  <a:lnTo>
                    <a:pt x="42" y="0"/>
                  </a:lnTo>
                  <a:lnTo>
                    <a:pt x="13" y="8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8" name="Freeform 27"/>
            <p:cNvSpPr>
              <a:spLocks/>
            </p:cNvSpPr>
            <p:nvPr/>
          </p:nvSpPr>
          <p:spPr bwMode="gray">
            <a:xfrm>
              <a:off x="1205583" y="1830810"/>
              <a:ext cx="60325" cy="61913"/>
            </a:xfrm>
            <a:custGeom>
              <a:avLst/>
              <a:gdLst>
                <a:gd name="T0" fmla="*/ 0 w 41"/>
                <a:gd name="T1" fmla="*/ 32 h 41"/>
                <a:gd name="T2" fmla="*/ 6 w 41"/>
                <a:gd name="T3" fmla="*/ 39 h 41"/>
                <a:gd name="T4" fmla="*/ 19 w 41"/>
                <a:gd name="T5" fmla="*/ 27 h 41"/>
                <a:gd name="T6" fmla="*/ 32 w 41"/>
                <a:gd name="T7" fmla="*/ 27 h 41"/>
                <a:gd name="T8" fmla="*/ 32 w 41"/>
                <a:gd name="T9" fmla="*/ 20 h 41"/>
                <a:gd name="T10" fmla="*/ 19 w 41"/>
                <a:gd name="T11" fmla="*/ 20 h 41"/>
                <a:gd name="T12" fmla="*/ 38 w 41"/>
                <a:gd name="T13" fmla="*/ 13 h 41"/>
                <a:gd name="T14" fmla="*/ 32 w 41"/>
                <a:gd name="T15" fmla="*/ 0 h 41"/>
                <a:gd name="T16" fmla="*/ 0 w 41"/>
                <a:gd name="T17" fmla="*/ 32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" h="41">
                  <a:moveTo>
                    <a:pt x="0" y="34"/>
                  </a:moveTo>
                  <a:lnTo>
                    <a:pt x="6" y="41"/>
                  </a:lnTo>
                  <a:lnTo>
                    <a:pt x="20" y="28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20" y="21"/>
                  </a:lnTo>
                  <a:lnTo>
                    <a:pt x="41" y="14"/>
                  </a:lnTo>
                  <a:lnTo>
                    <a:pt x="35" y="0"/>
                  </a:lnTo>
                  <a:lnTo>
                    <a:pt x="0" y="3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59" name="Freeform 28"/>
            <p:cNvSpPr>
              <a:spLocks/>
            </p:cNvSpPr>
            <p:nvPr/>
          </p:nvSpPr>
          <p:spPr bwMode="gray">
            <a:xfrm>
              <a:off x="1640558" y="1986385"/>
              <a:ext cx="30163" cy="73025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20 h 49"/>
                <a:gd name="T4" fmla="*/ 7 w 20"/>
                <a:gd name="T5" fmla="*/ 39 h 49"/>
                <a:gd name="T6" fmla="*/ 19 w 20"/>
                <a:gd name="T7" fmla="*/ 46 h 49"/>
                <a:gd name="T8" fmla="*/ 7 w 20"/>
                <a:gd name="T9" fmla="*/ 33 h 49"/>
                <a:gd name="T10" fmla="*/ 12 w 20"/>
                <a:gd name="T11" fmla="*/ 27 h 49"/>
                <a:gd name="T12" fmla="*/ 7 w 20"/>
                <a:gd name="T13" fmla="*/ 20 h 49"/>
                <a:gd name="T14" fmla="*/ 12 w 20"/>
                <a:gd name="T15" fmla="*/ 0 h 49"/>
                <a:gd name="T16" fmla="*/ 0 w 2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lnTo>
                    <a:pt x="0" y="21"/>
                  </a:lnTo>
                  <a:lnTo>
                    <a:pt x="7" y="42"/>
                  </a:lnTo>
                  <a:lnTo>
                    <a:pt x="20" y="49"/>
                  </a:lnTo>
                  <a:lnTo>
                    <a:pt x="7" y="35"/>
                  </a:lnTo>
                  <a:lnTo>
                    <a:pt x="13" y="29"/>
                  </a:lnTo>
                  <a:lnTo>
                    <a:pt x="7" y="21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0" name="Freeform 29"/>
            <p:cNvSpPr>
              <a:spLocks/>
            </p:cNvSpPr>
            <p:nvPr/>
          </p:nvSpPr>
          <p:spPr bwMode="gray">
            <a:xfrm>
              <a:off x="1721520" y="2100685"/>
              <a:ext cx="104775" cy="73025"/>
            </a:xfrm>
            <a:custGeom>
              <a:avLst/>
              <a:gdLst>
                <a:gd name="T0" fmla="*/ 0 w 70"/>
                <a:gd name="T1" fmla="*/ 0 h 49"/>
                <a:gd name="T2" fmla="*/ 8 w 70"/>
                <a:gd name="T3" fmla="*/ 19 h 49"/>
                <a:gd name="T4" fmla="*/ 26 w 70"/>
                <a:gd name="T5" fmla="*/ 25 h 49"/>
                <a:gd name="T6" fmla="*/ 41 w 70"/>
                <a:gd name="T7" fmla="*/ 33 h 49"/>
                <a:gd name="T8" fmla="*/ 41 w 70"/>
                <a:gd name="T9" fmla="*/ 39 h 49"/>
                <a:gd name="T10" fmla="*/ 54 w 70"/>
                <a:gd name="T11" fmla="*/ 46 h 49"/>
                <a:gd name="T12" fmla="*/ 66 w 70"/>
                <a:gd name="T13" fmla="*/ 46 h 49"/>
                <a:gd name="T14" fmla="*/ 33 w 70"/>
                <a:gd name="T15" fmla="*/ 7 h 49"/>
                <a:gd name="T16" fmla="*/ 8 w 70"/>
                <a:gd name="T17" fmla="*/ 0 h 49"/>
                <a:gd name="T18" fmla="*/ 0 w 70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0" h="49">
                  <a:moveTo>
                    <a:pt x="0" y="0"/>
                  </a:moveTo>
                  <a:lnTo>
                    <a:pt x="8" y="20"/>
                  </a:lnTo>
                  <a:lnTo>
                    <a:pt x="28" y="27"/>
                  </a:lnTo>
                  <a:lnTo>
                    <a:pt x="43" y="35"/>
                  </a:lnTo>
                  <a:lnTo>
                    <a:pt x="43" y="42"/>
                  </a:lnTo>
                  <a:lnTo>
                    <a:pt x="57" y="49"/>
                  </a:lnTo>
                  <a:lnTo>
                    <a:pt x="70" y="49"/>
                  </a:lnTo>
                  <a:lnTo>
                    <a:pt x="35" y="7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1" name="Freeform 30"/>
            <p:cNvSpPr>
              <a:spLocks/>
            </p:cNvSpPr>
            <p:nvPr/>
          </p:nvSpPr>
          <p:spPr bwMode="gray">
            <a:xfrm>
              <a:off x="1794545" y="2140372"/>
              <a:ext cx="1128713" cy="622300"/>
            </a:xfrm>
            <a:custGeom>
              <a:avLst/>
              <a:gdLst>
                <a:gd name="T0" fmla="*/ 371 w 760"/>
                <a:gd name="T1" fmla="*/ 0 h 419"/>
                <a:gd name="T2" fmla="*/ 412 w 760"/>
                <a:gd name="T3" fmla="*/ 33 h 419"/>
                <a:gd name="T4" fmla="*/ 417 w 760"/>
                <a:gd name="T5" fmla="*/ 47 h 419"/>
                <a:gd name="T6" fmla="*/ 450 w 760"/>
                <a:gd name="T7" fmla="*/ 53 h 419"/>
                <a:gd name="T8" fmla="*/ 489 w 760"/>
                <a:gd name="T9" fmla="*/ 53 h 419"/>
                <a:gd name="T10" fmla="*/ 502 w 760"/>
                <a:gd name="T11" fmla="*/ 72 h 419"/>
                <a:gd name="T12" fmla="*/ 463 w 760"/>
                <a:gd name="T13" fmla="*/ 86 h 419"/>
                <a:gd name="T14" fmla="*/ 457 w 760"/>
                <a:gd name="T15" fmla="*/ 144 h 419"/>
                <a:gd name="T16" fmla="*/ 470 w 760"/>
                <a:gd name="T17" fmla="*/ 105 h 419"/>
                <a:gd name="T18" fmla="*/ 489 w 760"/>
                <a:gd name="T19" fmla="*/ 72 h 419"/>
                <a:gd name="T20" fmla="*/ 502 w 760"/>
                <a:gd name="T21" fmla="*/ 111 h 419"/>
                <a:gd name="T22" fmla="*/ 529 w 760"/>
                <a:gd name="T23" fmla="*/ 117 h 419"/>
                <a:gd name="T24" fmla="*/ 535 w 760"/>
                <a:gd name="T25" fmla="*/ 144 h 419"/>
                <a:gd name="T26" fmla="*/ 594 w 760"/>
                <a:gd name="T27" fmla="*/ 111 h 419"/>
                <a:gd name="T28" fmla="*/ 653 w 760"/>
                <a:gd name="T29" fmla="*/ 86 h 419"/>
                <a:gd name="T30" fmla="*/ 692 w 760"/>
                <a:gd name="T31" fmla="*/ 47 h 419"/>
                <a:gd name="T32" fmla="*/ 704 w 760"/>
                <a:gd name="T33" fmla="*/ 72 h 419"/>
                <a:gd name="T34" fmla="*/ 704 w 760"/>
                <a:gd name="T35" fmla="*/ 98 h 419"/>
                <a:gd name="T36" fmla="*/ 665 w 760"/>
                <a:gd name="T37" fmla="*/ 144 h 419"/>
                <a:gd name="T38" fmla="*/ 653 w 760"/>
                <a:gd name="T39" fmla="*/ 144 h 419"/>
                <a:gd name="T40" fmla="*/ 620 w 760"/>
                <a:gd name="T41" fmla="*/ 189 h 419"/>
                <a:gd name="T42" fmla="*/ 606 w 760"/>
                <a:gd name="T43" fmla="*/ 215 h 419"/>
                <a:gd name="T44" fmla="*/ 594 w 760"/>
                <a:gd name="T45" fmla="*/ 177 h 419"/>
                <a:gd name="T46" fmla="*/ 606 w 760"/>
                <a:gd name="T47" fmla="*/ 241 h 419"/>
                <a:gd name="T48" fmla="*/ 541 w 760"/>
                <a:gd name="T49" fmla="*/ 294 h 419"/>
                <a:gd name="T50" fmla="*/ 548 w 760"/>
                <a:gd name="T51" fmla="*/ 392 h 419"/>
                <a:gd name="T52" fmla="*/ 515 w 760"/>
                <a:gd name="T53" fmla="*/ 365 h 419"/>
                <a:gd name="T54" fmla="*/ 489 w 760"/>
                <a:gd name="T55" fmla="*/ 327 h 419"/>
                <a:gd name="T56" fmla="*/ 430 w 760"/>
                <a:gd name="T57" fmla="*/ 327 h 419"/>
                <a:gd name="T58" fmla="*/ 412 w 760"/>
                <a:gd name="T59" fmla="*/ 327 h 419"/>
                <a:gd name="T60" fmla="*/ 340 w 760"/>
                <a:gd name="T61" fmla="*/ 359 h 419"/>
                <a:gd name="T62" fmla="*/ 287 w 760"/>
                <a:gd name="T63" fmla="*/ 327 h 419"/>
                <a:gd name="T64" fmla="*/ 260 w 760"/>
                <a:gd name="T65" fmla="*/ 332 h 419"/>
                <a:gd name="T66" fmla="*/ 227 w 760"/>
                <a:gd name="T67" fmla="*/ 294 h 419"/>
                <a:gd name="T68" fmla="*/ 98 w 760"/>
                <a:gd name="T69" fmla="*/ 287 h 419"/>
                <a:gd name="T70" fmla="*/ 78 w 760"/>
                <a:gd name="T71" fmla="*/ 261 h 419"/>
                <a:gd name="T72" fmla="*/ 33 w 760"/>
                <a:gd name="T73" fmla="*/ 228 h 419"/>
                <a:gd name="T74" fmla="*/ 25 w 760"/>
                <a:gd name="T75" fmla="*/ 209 h 419"/>
                <a:gd name="T76" fmla="*/ 19 w 760"/>
                <a:gd name="T77" fmla="*/ 203 h 419"/>
                <a:gd name="T78" fmla="*/ 7 w 760"/>
                <a:gd name="T79" fmla="*/ 177 h 419"/>
                <a:gd name="T80" fmla="*/ 0 w 760"/>
                <a:gd name="T81" fmla="*/ 117 h 419"/>
                <a:gd name="T82" fmla="*/ 19 w 760"/>
                <a:gd name="T83" fmla="*/ 21 h 419"/>
                <a:gd name="T84" fmla="*/ 25 w 760"/>
                <a:gd name="T85" fmla="*/ 7 h 41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60" h="419">
                  <a:moveTo>
                    <a:pt x="27" y="8"/>
                  </a:moveTo>
                  <a:lnTo>
                    <a:pt x="390" y="8"/>
                  </a:lnTo>
                  <a:lnTo>
                    <a:pt x="397" y="0"/>
                  </a:lnTo>
                  <a:lnTo>
                    <a:pt x="405" y="15"/>
                  </a:lnTo>
                  <a:lnTo>
                    <a:pt x="418" y="15"/>
                  </a:lnTo>
                  <a:lnTo>
                    <a:pt x="440" y="35"/>
                  </a:lnTo>
                  <a:lnTo>
                    <a:pt x="460" y="35"/>
                  </a:lnTo>
                  <a:lnTo>
                    <a:pt x="432" y="57"/>
                  </a:lnTo>
                  <a:lnTo>
                    <a:pt x="446" y="50"/>
                  </a:lnTo>
                  <a:lnTo>
                    <a:pt x="453" y="57"/>
                  </a:lnTo>
                  <a:lnTo>
                    <a:pt x="481" y="50"/>
                  </a:lnTo>
                  <a:lnTo>
                    <a:pt x="481" y="57"/>
                  </a:lnTo>
                  <a:lnTo>
                    <a:pt x="488" y="50"/>
                  </a:lnTo>
                  <a:lnTo>
                    <a:pt x="495" y="57"/>
                  </a:lnTo>
                  <a:lnTo>
                    <a:pt x="523" y="57"/>
                  </a:lnTo>
                  <a:lnTo>
                    <a:pt x="530" y="57"/>
                  </a:lnTo>
                  <a:lnTo>
                    <a:pt x="537" y="63"/>
                  </a:lnTo>
                  <a:lnTo>
                    <a:pt x="537" y="77"/>
                  </a:lnTo>
                  <a:lnTo>
                    <a:pt x="495" y="77"/>
                  </a:lnTo>
                  <a:lnTo>
                    <a:pt x="488" y="105"/>
                  </a:lnTo>
                  <a:lnTo>
                    <a:pt x="495" y="92"/>
                  </a:lnTo>
                  <a:lnTo>
                    <a:pt x="488" y="125"/>
                  </a:lnTo>
                  <a:lnTo>
                    <a:pt x="488" y="147"/>
                  </a:lnTo>
                  <a:lnTo>
                    <a:pt x="488" y="154"/>
                  </a:lnTo>
                  <a:lnTo>
                    <a:pt x="495" y="154"/>
                  </a:lnTo>
                  <a:lnTo>
                    <a:pt x="502" y="147"/>
                  </a:lnTo>
                  <a:lnTo>
                    <a:pt x="502" y="112"/>
                  </a:lnTo>
                  <a:lnTo>
                    <a:pt x="516" y="92"/>
                  </a:lnTo>
                  <a:lnTo>
                    <a:pt x="523" y="84"/>
                  </a:lnTo>
                  <a:lnTo>
                    <a:pt x="523" y="77"/>
                  </a:lnTo>
                  <a:lnTo>
                    <a:pt x="543" y="84"/>
                  </a:lnTo>
                  <a:lnTo>
                    <a:pt x="543" y="105"/>
                  </a:lnTo>
                  <a:lnTo>
                    <a:pt x="537" y="119"/>
                  </a:lnTo>
                  <a:lnTo>
                    <a:pt x="551" y="112"/>
                  </a:lnTo>
                  <a:lnTo>
                    <a:pt x="551" y="125"/>
                  </a:lnTo>
                  <a:lnTo>
                    <a:pt x="565" y="125"/>
                  </a:lnTo>
                  <a:lnTo>
                    <a:pt x="543" y="154"/>
                  </a:lnTo>
                  <a:lnTo>
                    <a:pt x="551" y="154"/>
                  </a:lnTo>
                  <a:lnTo>
                    <a:pt x="572" y="154"/>
                  </a:lnTo>
                  <a:lnTo>
                    <a:pt x="607" y="125"/>
                  </a:lnTo>
                  <a:lnTo>
                    <a:pt x="607" y="119"/>
                  </a:lnTo>
                  <a:lnTo>
                    <a:pt x="635" y="119"/>
                  </a:lnTo>
                  <a:lnTo>
                    <a:pt x="635" y="105"/>
                  </a:lnTo>
                  <a:lnTo>
                    <a:pt x="655" y="92"/>
                  </a:lnTo>
                  <a:lnTo>
                    <a:pt x="698" y="92"/>
                  </a:lnTo>
                  <a:lnTo>
                    <a:pt x="711" y="84"/>
                  </a:lnTo>
                  <a:lnTo>
                    <a:pt x="733" y="42"/>
                  </a:lnTo>
                  <a:lnTo>
                    <a:pt x="740" y="50"/>
                  </a:lnTo>
                  <a:lnTo>
                    <a:pt x="746" y="42"/>
                  </a:lnTo>
                  <a:lnTo>
                    <a:pt x="746" y="50"/>
                  </a:lnTo>
                  <a:lnTo>
                    <a:pt x="753" y="77"/>
                  </a:lnTo>
                  <a:lnTo>
                    <a:pt x="760" y="84"/>
                  </a:lnTo>
                  <a:lnTo>
                    <a:pt x="760" y="92"/>
                  </a:lnTo>
                  <a:lnTo>
                    <a:pt x="753" y="105"/>
                  </a:lnTo>
                  <a:lnTo>
                    <a:pt x="740" y="105"/>
                  </a:lnTo>
                  <a:lnTo>
                    <a:pt x="705" y="133"/>
                  </a:lnTo>
                  <a:lnTo>
                    <a:pt x="711" y="154"/>
                  </a:lnTo>
                  <a:lnTo>
                    <a:pt x="718" y="147"/>
                  </a:lnTo>
                  <a:lnTo>
                    <a:pt x="718" y="160"/>
                  </a:lnTo>
                  <a:lnTo>
                    <a:pt x="698" y="154"/>
                  </a:lnTo>
                  <a:lnTo>
                    <a:pt x="677" y="160"/>
                  </a:lnTo>
                  <a:lnTo>
                    <a:pt x="670" y="168"/>
                  </a:lnTo>
                  <a:lnTo>
                    <a:pt x="663" y="202"/>
                  </a:lnTo>
                  <a:lnTo>
                    <a:pt x="655" y="195"/>
                  </a:lnTo>
                  <a:lnTo>
                    <a:pt x="655" y="202"/>
                  </a:lnTo>
                  <a:lnTo>
                    <a:pt x="648" y="230"/>
                  </a:lnTo>
                  <a:lnTo>
                    <a:pt x="648" y="217"/>
                  </a:lnTo>
                  <a:lnTo>
                    <a:pt x="635" y="202"/>
                  </a:lnTo>
                  <a:lnTo>
                    <a:pt x="635" y="189"/>
                  </a:lnTo>
                  <a:lnTo>
                    <a:pt x="628" y="202"/>
                  </a:lnTo>
                  <a:lnTo>
                    <a:pt x="635" y="230"/>
                  </a:lnTo>
                  <a:lnTo>
                    <a:pt x="648" y="258"/>
                  </a:lnTo>
                  <a:lnTo>
                    <a:pt x="635" y="272"/>
                  </a:lnTo>
                  <a:lnTo>
                    <a:pt x="607" y="293"/>
                  </a:lnTo>
                  <a:lnTo>
                    <a:pt x="578" y="314"/>
                  </a:lnTo>
                  <a:lnTo>
                    <a:pt x="572" y="335"/>
                  </a:lnTo>
                  <a:lnTo>
                    <a:pt x="586" y="390"/>
                  </a:lnTo>
                  <a:lnTo>
                    <a:pt x="586" y="419"/>
                  </a:lnTo>
                  <a:lnTo>
                    <a:pt x="578" y="419"/>
                  </a:lnTo>
                  <a:lnTo>
                    <a:pt x="572" y="412"/>
                  </a:lnTo>
                  <a:lnTo>
                    <a:pt x="551" y="390"/>
                  </a:lnTo>
                  <a:lnTo>
                    <a:pt x="551" y="355"/>
                  </a:lnTo>
                  <a:lnTo>
                    <a:pt x="537" y="342"/>
                  </a:lnTo>
                  <a:lnTo>
                    <a:pt x="523" y="349"/>
                  </a:lnTo>
                  <a:lnTo>
                    <a:pt x="523" y="342"/>
                  </a:lnTo>
                  <a:lnTo>
                    <a:pt x="475" y="342"/>
                  </a:lnTo>
                  <a:lnTo>
                    <a:pt x="460" y="349"/>
                  </a:lnTo>
                  <a:lnTo>
                    <a:pt x="475" y="355"/>
                  </a:lnTo>
                  <a:lnTo>
                    <a:pt x="446" y="355"/>
                  </a:lnTo>
                  <a:lnTo>
                    <a:pt x="440" y="349"/>
                  </a:lnTo>
                  <a:lnTo>
                    <a:pt x="411" y="349"/>
                  </a:lnTo>
                  <a:lnTo>
                    <a:pt x="397" y="355"/>
                  </a:lnTo>
                  <a:lnTo>
                    <a:pt x="363" y="384"/>
                  </a:lnTo>
                  <a:lnTo>
                    <a:pt x="363" y="412"/>
                  </a:lnTo>
                  <a:lnTo>
                    <a:pt x="335" y="404"/>
                  </a:lnTo>
                  <a:lnTo>
                    <a:pt x="307" y="349"/>
                  </a:lnTo>
                  <a:lnTo>
                    <a:pt x="293" y="349"/>
                  </a:lnTo>
                  <a:lnTo>
                    <a:pt x="285" y="355"/>
                  </a:lnTo>
                  <a:lnTo>
                    <a:pt x="278" y="355"/>
                  </a:lnTo>
                  <a:lnTo>
                    <a:pt x="265" y="349"/>
                  </a:lnTo>
                  <a:lnTo>
                    <a:pt x="265" y="335"/>
                  </a:lnTo>
                  <a:lnTo>
                    <a:pt x="243" y="314"/>
                  </a:lnTo>
                  <a:lnTo>
                    <a:pt x="173" y="327"/>
                  </a:lnTo>
                  <a:lnTo>
                    <a:pt x="125" y="307"/>
                  </a:lnTo>
                  <a:lnTo>
                    <a:pt x="105" y="307"/>
                  </a:lnTo>
                  <a:lnTo>
                    <a:pt x="90" y="293"/>
                  </a:lnTo>
                  <a:lnTo>
                    <a:pt x="83" y="293"/>
                  </a:lnTo>
                  <a:lnTo>
                    <a:pt x="83" y="279"/>
                  </a:lnTo>
                  <a:lnTo>
                    <a:pt x="48" y="272"/>
                  </a:lnTo>
                  <a:lnTo>
                    <a:pt x="48" y="265"/>
                  </a:lnTo>
                  <a:lnTo>
                    <a:pt x="35" y="244"/>
                  </a:lnTo>
                  <a:lnTo>
                    <a:pt x="35" y="230"/>
                  </a:lnTo>
                  <a:lnTo>
                    <a:pt x="27" y="230"/>
                  </a:lnTo>
                  <a:lnTo>
                    <a:pt x="27" y="223"/>
                  </a:lnTo>
                  <a:lnTo>
                    <a:pt x="35" y="223"/>
                  </a:lnTo>
                  <a:lnTo>
                    <a:pt x="35" y="217"/>
                  </a:lnTo>
                  <a:lnTo>
                    <a:pt x="20" y="217"/>
                  </a:lnTo>
                  <a:lnTo>
                    <a:pt x="27" y="217"/>
                  </a:lnTo>
                  <a:lnTo>
                    <a:pt x="7" y="195"/>
                  </a:lnTo>
                  <a:lnTo>
                    <a:pt x="7" y="189"/>
                  </a:lnTo>
                  <a:lnTo>
                    <a:pt x="0" y="182"/>
                  </a:lnTo>
                  <a:lnTo>
                    <a:pt x="7" y="154"/>
                  </a:lnTo>
                  <a:lnTo>
                    <a:pt x="0" y="125"/>
                  </a:lnTo>
                  <a:lnTo>
                    <a:pt x="7" y="63"/>
                  </a:lnTo>
                  <a:lnTo>
                    <a:pt x="0" y="22"/>
                  </a:lnTo>
                  <a:lnTo>
                    <a:pt x="20" y="22"/>
                  </a:lnTo>
                  <a:lnTo>
                    <a:pt x="20" y="42"/>
                  </a:lnTo>
                  <a:lnTo>
                    <a:pt x="27" y="42"/>
                  </a:lnTo>
                  <a:lnTo>
                    <a:pt x="27" y="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2" name="Freeform 31"/>
            <p:cNvSpPr>
              <a:spLocks/>
            </p:cNvSpPr>
            <p:nvPr/>
          </p:nvSpPr>
          <p:spPr bwMode="gray">
            <a:xfrm>
              <a:off x="956345" y="1211685"/>
              <a:ext cx="725488" cy="774700"/>
            </a:xfrm>
            <a:custGeom>
              <a:avLst/>
              <a:gdLst>
                <a:gd name="T0" fmla="*/ 457 w 489"/>
                <a:gd name="T1" fmla="*/ 450 h 522"/>
                <a:gd name="T2" fmla="*/ 410 w 489"/>
                <a:gd name="T3" fmla="*/ 384 h 522"/>
                <a:gd name="T4" fmla="*/ 398 w 489"/>
                <a:gd name="T5" fmla="*/ 358 h 522"/>
                <a:gd name="T6" fmla="*/ 372 w 489"/>
                <a:gd name="T7" fmla="*/ 378 h 522"/>
                <a:gd name="T8" fmla="*/ 352 w 489"/>
                <a:gd name="T9" fmla="*/ 345 h 522"/>
                <a:gd name="T10" fmla="*/ 326 w 489"/>
                <a:gd name="T11" fmla="*/ 345 h 522"/>
                <a:gd name="T12" fmla="*/ 307 w 489"/>
                <a:gd name="T13" fmla="*/ 46 h 522"/>
                <a:gd name="T14" fmla="*/ 267 w 489"/>
                <a:gd name="T15" fmla="*/ 46 h 522"/>
                <a:gd name="T16" fmla="*/ 228 w 489"/>
                <a:gd name="T17" fmla="*/ 33 h 522"/>
                <a:gd name="T18" fmla="*/ 190 w 489"/>
                <a:gd name="T19" fmla="*/ 20 h 522"/>
                <a:gd name="T20" fmla="*/ 157 w 489"/>
                <a:gd name="T21" fmla="*/ 7 h 522"/>
                <a:gd name="T22" fmla="*/ 124 w 489"/>
                <a:gd name="T23" fmla="*/ 20 h 522"/>
                <a:gd name="T24" fmla="*/ 85 w 489"/>
                <a:gd name="T25" fmla="*/ 39 h 522"/>
                <a:gd name="T26" fmla="*/ 59 w 489"/>
                <a:gd name="T27" fmla="*/ 59 h 522"/>
                <a:gd name="T28" fmla="*/ 20 w 489"/>
                <a:gd name="T29" fmla="*/ 98 h 522"/>
                <a:gd name="T30" fmla="*/ 46 w 489"/>
                <a:gd name="T31" fmla="*/ 137 h 522"/>
                <a:gd name="T32" fmla="*/ 71 w 489"/>
                <a:gd name="T33" fmla="*/ 177 h 522"/>
                <a:gd name="T34" fmla="*/ 46 w 489"/>
                <a:gd name="T35" fmla="*/ 182 h 522"/>
                <a:gd name="T36" fmla="*/ 39 w 489"/>
                <a:gd name="T37" fmla="*/ 169 h 522"/>
                <a:gd name="T38" fmla="*/ 0 w 489"/>
                <a:gd name="T39" fmla="*/ 202 h 522"/>
                <a:gd name="T40" fmla="*/ 13 w 489"/>
                <a:gd name="T41" fmla="*/ 215 h 522"/>
                <a:gd name="T42" fmla="*/ 33 w 489"/>
                <a:gd name="T43" fmla="*/ 235 h 522"/>
                <a:gd name="T44" fmla="*/ 59 w 489"/>
                <a:gd name="T45" fmla="*/ 235 h 522"/>
                <a:gd name="T46" fmla="*/ 79 w 489"/>
                <a:gd name="T47" fmla="*/ 235 h 522"/>
                <a:gd name="T48" fmla="*/ 79 w 489"/>
                <a:gd name="T49" fmla="*/ 267 h 522"/>
                <a:gd name="T50" fmla="*/ 52 w 489"/>
                <a:gd name="T51" fmla="*/ 273 h 522"/>
                <a:gd name="T52" fmla="*/ 39 w 489"/>
                <a:gd name="T53" fmla="*/ 273 h 522"/>
                <a:gd name="T54" fmla="*/ 46 w 489"/>
                <a:gd name="T55" fmla="*/ 358 h 522"/>
                <a:gd name="T56" fmla="*/ 71 w 489"/>
                <a:gd name="T57" fmla="*/ 352 h 522"/>
                <a:gd name="T58" fmla="*/ 71 w 489"/>
                <a:gd name="T59" fmla="*/ 378 h 522"/>
                <a:gd name="T60" fmla="*/ 97 w 489"/>
                <a:gd name="T61" fmla="*/ 384 h 522"/>
                <a:gd name="T62" fmla="*/ 111 w 489"/>
                <a:gd name="T63" fmla="*/ 384 h 522"/>
                <a:gd name="T64" fmla="*/ 124 w 489"/>
                <a:gd name="T65" fmla="*/ 404 h 522"/>
                <a:gd name="T66" fmla="*/ 85 w 489"/>
                <a:gd name="T67" fmla="*/ 450 h 522"/>
                <a:gd name="T68" fmla="*/ 52 w 489"/>
                <a:gd name="T69" fmla="*/ 462 h 522"/>
                <a:gd name="T70" fmla="*/ 39 w 489"/>
                <a:gd name="T71" fmla="*/ 488 h 522"/>
                <a:gd name="T72" fmla="*/ 111 w 489"/>
                <a:gd name="T73" fmla="*/ 450 h 522"/>
                <a:gd name="T74" fmla="*/ 130 w 489"/>
                <a:gd name="T75" fmla="*/ 423 h 522"/>
                <a:gd name="T76" fmla="*/ 176 w 489"/>
                <a:gd name="T77" fmla="*/ 384 h 522"/>
                <a:gd name="T78" fmla="*/ 169 w 489"/>
                <a:gd name="T79" fmla="*/ 371 h 522"/>
                <a:gd name="T80" fmla="*/ 190 w 489"/>
                <a:gd name="T81" fmla="*/ 338 h 522"/>
                <a:gd name="T82" fmla="*/ 216 w 489"/>
                <a:gd name="T83" fmla="*/ 319 h 522"/>
                <a:gd name="T84" fmla="*/ 202 w 489"/>
                <a:gd name="T85" fmla="*/ 338 h 522"/>
                <a:gd name="T86" fmla="*/ 202 w 489"/>
                <a:gd name="T87" fmla="*/ 371 h 522"/>
                <a:gd name="T88" fmla="*/ 202 w 489"/>
                <a:gd name="T89" fmla="*/ 378 h 522"/>
                <a:gd name="T90" fmla="*/ 235 w 489"/>
                <a:gd name="T91" fmla="*/ 358 h 522"/>
                <a:gd name="T92" fmla="*/ 235 w 489"/>
                <a:gd name="T93" fmla="*/ 326 h 522"/>
                <a:gd name="T94" fmla="*/ 287 w 489"/>
                <a:gd name="T95" fmla="*/ 352 h 522"/>
                <a:gd name="T96" fmla="*/ 333 w 489"/>
                <a:gd name="T97" fmla="*/ 358 h 522"/>
                <a:gd name="T98" fmla="*/ 345 w 489"/>
                <a:gd name="T99" fmla="*/ 371 h 522"/>
                <a:gd name="T100" fmla="*/ 405 w 489"/>
                <a:gd name="T101" fmla="*/ 450 h 522"/>
                <a:gd name="T102" fmla="*/ 392 w 489"/>
                <a:gd name="T103" fmla="*/ 404 h 522"/>
                <a:gd name="T104" fmla="*/ 398 w 489"/>
                <a:gd name="T105" fmla="*/ 384 h 522"/>
                <a:gd name="T106" fmla="*/ 410 w 489"/>
                <a:gd name="T107" fmla="*/ 417 h 522"/>
                <a:gd name="T108" fmla="*/ 410 w 489"/>
                <a:gd name="T109" fmla="*/ 423 h 522"/>
                <a:gd name="T110" fmla="*/ 410 w 489"/>
                <a:gd name="T111" fmla="*/ 450 h 522"/>
                <a:gd name="T112" fmla="*/ 424 w 489"/>
                <a:gd name="T113" fmla="*/ 455 h 522"/>
                <a:gd name="T114" fmla="*/ 437 w 489"/>
                <a:gd name="T115" fmla="*/ 462 h 522"/>
                <a:gd name="T116" fmla="*/ 437 w 489"/>
                <a:gd name="T117" fmla="*/ 450 h 522"/>
                <a:gd name="T118" fmla="*/ 443 w 489"/>
                <a:gd name="T119" fmla="*/ 475 h 522"/>
                <a:gd name="T120" fmla="*/ 457 w 489"/>
                <a:gd name="T121" fmla="*/ 475 h 52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89" h="522">
                  <a:moveTo>
                    <a:pt x="489" y="508"/>
                  </a:moveTo>
                  <a:lnTo>
                    <a:pt x="489" y="481"/>
                  </a:lnTo>
                  <a:lnTo>
                    <a:pt x="468" y="459"/>
                  </a:lnTo>
                  <a:lnTo>
                    <a:pt x="439" y="411"/>
                  </a:lnTo>
                  <a:lnTo>
                    <a:pt x="433" y="411"/>
                  </a:lnTo>
                  <a:lnTo>
                    <a:pt x="426" y="383"/>
                  </a:lnTo>
                  <a:lnTo>
                    <a:pt x="412" y="397"/>
                  </a:lnTo>
                  <a:lnTo>
                    <a:pt x="398" y="404"/>
                  </a:lnTo>
                  <a:lnTo>
                    <a:pt x="377" y="376"/>
                  </a:lnTo>
                  <a:lnTo>
                    <a:pt x="377" y="369"/>
                  </a:lnTo>
                  <a:lnTo>
                    <a:pt x="349" y="376"/>
                  </a:lnTo>
                  <a:lnTo>
                    <a:pt x="349" y="369"/>
                  </a:lnTo>
                  <a:lnTo>
                    <a:pt x="349" y="70"/>
                  </a:lnTo>
                  <a:lnTo>
                    <a:pt x="328" y="49"/>
                  </a:lnTo>
                  <a:lnTo>
                    <a:pt x="301" y="63"/>
                  </a:lnTo>
                  <a:lnTo>
                    <a:pt x="286" y="49"/>
                  </a:lnTo>
                  <a:lnTo>
                    <a:pt x="266" y="49"/>
                  </a:lnTo>
                  <a:lnTo>
                    <a:pt x="244" y="35"/>
                  </a:lnTo>
                  <a:lnTo>
                    <a:pt x="209" y="35"/>
                  </a:lnTo>
                  <a:lnTo>
                    <a:pt x="203" y="21"/>
                  </a:lnTo>
                  <a:lnTo>
                    <a:pt x="174" y="21"/>
                  </a:lnTo>
                  <a:lnTo>
                    <a:pt x="168" y="7"/>
                  </a:lnTo>
                  <a:lnTo>
                    <a:pt x="146" y="0"/>
                  </a:lnTo>
                  <a:lnTo>
                    <a:pt x="133" y="21"/>
                  </a:lnTo>
                  <a:lnTo>
                    <a:pt x="119" y="28"/>
                  </a:lnTo>
                  <a:lnTo>
                    <a:pt x="91" y="42"/>
                  </a:lnTo>
                  <a:lnTo>
                    <a:pt x="84" y="42"/>
                  </a:lnTo>
                  <a:lnTo>
                    <a:pt x="63" y="63"/>
                  </a:lnTo>
                  <a:lnTo>
                    <a:pt x="56" y="97"/>
                  </a:lnTo>
                  <a:lnTo>
                    <a:pt x="21" y="105"/>
                  </a:lnTo>
                  <a:lnTo>
                    <a:pt x="14" y="119"/>
                  </a:lnTo>
                  <a:lnTo>
                    <a:pt x="49" y="147"/>
                  </a:lnTo>
                  <a:lnTo>
                    <a:pt x="56" y="160"/>
                  </a:lnTo>
                  <a:lnTo>
                    <a:pt x="76" y="189"/>
                  </a:lnTo>
                  <a:lnTo>
                    <a:pt x="76" y="195"/>
                  </a:lnTo>
                  <a:lnTo>
                    <a:pt x="49" y="195"/>
                  </a:lnTo>
                  <a:lnTo>
                    <a:pt x="49" y="181"/>
                  </a:lnTo>
                  <a:lnTo>
                    <a:pt x="42" y="181"/>
                  </a:lnTo>
                  <a:lnTo>
                    <a:pt x="7" y="195"/>
                  </a:lnTo>
                  <a:lnTo>
                    <a:pt x="0" y="216"/>
                  </a:lnTo>
                  <a:lnTo>
                    <a:pt x="14" y="222"/>
                  </a:lnTo>
                  <a:lnTo>
                    <a:pt x="14" y="230"/>
                  </a:lnTo>
                  <a:lnTo>
                    <a:pt x="14" y="237"/>
                  </a:lnTo>
                  <a:lnTo>
                    <a:pt x="35" y="251"/>
                  </a:lnTo>
                  <a:lnTo>
                    <a:pt x="49" y="251"/>
                  </a:lnTo>
                  <a:lnTo>
                    <a:pt x="63" y="251"/>
                  </a:lnTo>
                  <a:lnTo>
                    <a:pt x="84" y="237"/>
                  </a:lnTo>
                  <a:lnTo>
                    <a:pt x="84" y="251"/>
                  </a:lnTo>
                  <a:lnTo>
                    <a:pt x="91" y="264"/>
                  </a:lnTo>
                  <a:lnTo>
                    <a:pt x="84" y="286"/>
                  </a:lnTo>
                  <a:lnTo>
                    <a:pt x="63" y="286"/>
                  </a:lnTo>
                  <a:lnTo>
                    <a:pt x="56" y="292"/>
                  </a:lnTo>
                  <a:lnTo>
                    <a:pt x="49" y="292"/>
                  </a:lnTo>
                  <a:lnTo>
                    <a:pt x="42" y="292"/>
                  </a:lnTo>
                  <a:lnTo>
                    <a:pt x="21" y="334"/>
                  </a:lnTo>
                  <a:lnTo>
                    <a:pt x="49" y="383"/>
                  </a:lnTo>
                  <a:lnTo>
                    <a:pt x="56" y="383"/>
                  </a:lnTo>
                  <a:lnTo>
                    <a:pt x="76" y="376"/>
                  </a:lnTo>
                  <a:lnTo>
                    <a:pt x="76" y="397"/>
                  </a:lnTo>
                  <a:lnTo>
                    <a:pt x="76" y="404"/>
                  </a:lnTo>
                  <a:lnTo>
                    <a:pt x="84" y="411"/>
                  </a:lnTo>
                  <a:lnTo>
                    <a:pt x="104" y="411"/>
                  </a:lnTo>
                  <a:lnTo>
                    <a:pt x="119" y="418"/>
                  </a:lnTo>
                  <a:lnTo>
                    <a:pt x="119" y="411"/>
                  </a:lnTo>
                  <a:lnTo>
                    <a:pt x="133" y="411"/>
                  </a:lnTo>
                  <a:lnTo>
                    <a:pt x="133" y="432"/>
                  </a:lnTo>
                  <a:lnTo>
                    <a:pt x="133" y="446"/>
                  </a:lnTo>
                  <a:lnTo>
                    <a:pt x="91" y="481"/>
                  </a:lnTo>
                  <a:lnTo>
                    <a:pt x="63" y="487"/>
                  </a:lnTo>
                  <a:lnTo>
                    <a:pt x="56" y="494"/>
                  </a:lnTo>
                  <a:lnTo>
                    <a:pt x="35" y="516"/>
                  </a:lnTo>
                  <a:lnTo>
                    <a:pt x="42" y="522"/>
                  </a:lnTo>
                  <a:lnTo>
                    <a:pt x="84" y="494"/>
                  </a:lnTo>
                  <a:lnTo>
                    <a:pt x="119" y="481"/>
                  </a:lnTo>
                  <a:lnTo>
                    <a:pt x="126" y="474"/>
                  </a:lnTo>
                  <a:lnTo>
                    <a:pt x="139" y="452"/>
                  </a:lnTo>
                  <a:lnTo>
                    <a:pt x="181" y="418"/>
                  </a:lnTo>
                  <a:lnTo>
                    <a:pt x="188" y="411"/>
                  </a:lnTo>
                  <a:lnTo>
                    <a:pt x="174" y="404"/>
                  </a:lnTo>
                  <a:lnTo>
                    <a:pt x="181" y="397"/>
                  </a:lnTo>
                  <a:lnTo>
                    <a:pt x="203" y="376"/>
                  </a:lnTo>
                  <a:lnTo>
                    <a:pt x="203" y="362"/>
                  </a:lnTo>
                  <a:lnTo>
                    <a:pt x="223" y="341"/>
                  </a:lnTo>
                  <a:lnTo>
                    <a:pt x="231" y="341"/>
                  </a:lnTo>
                  <a:lnTo>
                    <a:pt x="223" y="349"/>
                  </a:lnTo>
                  <a:lnTo>
                    <a:pt x="216" y="362"/>
                  </a:lnTo>
                  <a:lnTo>
                    <a:pt x="209" y="383"/>
                  </a:lnTo>
                  <a:lnTo>
                    <a:pt x="216" y="397"/>
                  </a:lnTo>
                  <a:lnTo>
                    <a:pt x="209" y="404"/>
                  </a:lnTo>
                  <a:lnTo>
                    <a:pt x="216" y="404"/>
                  </a:lnTo>
                  <a:lnTo>
                    <a:pt x="244" y="383"/>
                  </a:lnTo>
                  <a:lnTo>
                    <a:pt x="251" y="383"/>
                  </a:lnTo>
                  <a:lnTo>
                    <a:pt x="258" y="369"/>
                  </a:lnTo>
                  <a:lnTo>
                    <a:pt x="251" y="349"/>
                  </a:lnTo>
                  <a:lnTo>
                    <a:pt x="272" y="362"/>
                  </a:lnTo>
                  <a:lnTo>
                    <a:pt x="307" y="376"/>
                  </a:lnTo>
                  <a:lnTo>
                    <a:pt x="335" y="376"/>
                  </a:lnTo>
                  <a:lnTo>
                    <a:pt x="356" y="383"/>
                  </a:lnTo>
                  <a:lnTo>
                    <a:pt x="369" y="383"/>
                  </a:lnTo>
                  <a:lnTo>
                    <a:pt x="369" y="397"/>
                  </a:lnTo>
                  <a:lnTo>
                    <a:pt x="412" y="432"/>
                  </a:lnTo>
                  <a:lnTo>
                    <a:pt x="433" y="481"/>
                  </a:lnTo>
                  <a:lnTo>
                    <a:pt x="426" y="439"/>
                  </a:lnTo>
                  <a:lnTo>
                    <a:pt x="419" y="432"/>
                  </a:lnTo>
                  <a:lnTo>
                    <a:pt x="426" y="432"/>
                  </a:lnTo>
                  <a:lnTo>
                    <a:pt x="426" y="411"/>
                  </a:lnTo>
                  <a:lnTo>
                    <a:pt x="433" y="452"/>
                  </a:lnTo>
                  <a:lnTo>
                    <a:pt x="439" y="446"/>
                  </a:lnTo>
                  <a:lnTo>
                    <a:pt x="461" y="459"/>
                  </a:lnTo>
                  <a:lnTo>
                    <a:pt x="439" y="452"/>
                  </a:lnTo>
                  <a:lnTo>
                    <a:pt x="439" y="459"/>
                  </a:lnTo>
                  <a:lnTo>
                    <a:pt x="439" y="481"/>
                  </a:lnTo>
                  <a:lnTo>
                    <a:pt x="454" y="474"/>
                  </a:lnTo>
                  <a:lnTo>
                    <a:pt x="454" y="487"/>
                  </a:lnTo>
                  <a:lnTo>
                    <a:pt x="468" y="516"/>
                  </a:lnTo>
                  <a:lnTo>
                    <a:pt x="468" y="494"/>
                  </a:lnTo>
                  <a:lnTo>
                    <a:pt x="461" y="481"/>
                  </a:lnTo>
                  <a:lnTo>
                    <a:pt x="468" y="481"/>
                  </a:lnTo>
                  <a:lnTo>
                    <a:pt x="468" y="487"/>
                  </a:lnTo>
                  <a:lnTo>
                    <a:pt x="474" y="508"/>
                  </a:lnTo>
                  <a:lnTo>
                    <a:pt x="481" y="516"/>
                  </a:lnTo>
                  <a:lnTo>
                    <a:pt x="489" y="50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3" name="Freeform 32"/>
            <p:cNvSpPr>
              <a:spLocks/>
            </p:cNvSpPr>
            <p:nvPr/>
          </p:nvSpPr>
          <p:spPr bwMode="gray">
            <a:xfrm>
              <a:off x="2799433" y="3719935"/>
              <a:ext cx="393700" cy="774700"/>
            </a:xfrm>
            <a:custGeom>
              <a:avLst/>
              <a:gdLst>
                <a:gd name="T0" fmla="*/ 196 w 265"/>
                <a:gd name="T1" fmla="*/ 123 h 522"/>
                <a:gd name="T2" fmla="*/ 248 w 265"/>
                <a:gd name="T3" fmla="*/ 72 h 522"/>
                <a:gd name="T4" fmla="*/ 228 w 265"/>
                <a:gd name="T5" fmla="*/ 51 h 522"/>
                <a:gd name="T6" fmla="*/ 215 w 265"/>
                <a:gd name="T7" fmla="*/ 72 h 522"/>
                <a:gd name="T8" fmla="*/ 182 w 265"/>
                <a:gd name="T9" fmla="*/ 72 h 522"/>
                <a:gd name="T10" fmla="*/ 190 w 265"/>
                <a:gd name="T11" fmla="*/ 51 h 522"/>
                <a:gd name="T12" fmla="*/ 150 w 265"/>
                <a:gd name="T13" fmla="*/ 32 h 522"/>
                <a:gd name="T14" fmla="*/ 117 w 265"/>
                <a:gd name="T15" fmla="*/ 0 h 522"/>
                <a:gd name="T16" fmla="*/ 92 w 265"/>
                <a:gd name="T17" fmla="*/ 0 h 522"/>
                <a:gd name="T18" fmla="*/ 71 w 265"/>
                <a:gd name="T19" fmla="*/ 32 h 522"/>
                <a:gd name="T20" fmla="*/ 65 w 265"/>
                <a:gd name="T21" fmla="*/ 65 h 522"/>
                <a:gd name="T22" fmla="*/ 32 w 265"/>
                <a:gd name="T23" fmla="*/ 136 h 522"/>
                <a:gd name="T24" fmla="*/ 32 w 265"/>
                <a:gd name="T25" fmla="*/ 195 h 522"/>
                <a:gd name="T26" fmla="*/ 26 w 265"/>
                <a:gd name="T27" fmla="*/ 214 h 522"/>
                <a:gd name="T28" fmla="*/ 20 w 265"/>
                <a:gd name="T29" fmla="*/ 266 h 522"/>
                <a:gd name="T30" fmla="*/ 20 w 265"/>
                <a:gd name="T31" fmla="*/ 312 h 522"/>
                <a:gd name="T32" fmla="*/ 26 w 265"/>
                <a:gd name="T33" fmla="*/ 345 h 522"/>
                <a:gd name="T34" fmla="*/ 20 w 265"/>
                <a:gd name="T35" fmla="*/ 383 h 522"/>
                <a:gd name="T36" fmla="*/ 12 w 265"/>
                <a:gd name="T37" fmla="*/ 416 h 522"/>
                <a:gd name="T38" fmla="*/ 0 w 265"/>
                <a:gd name="T39" fmla="*/ 455 h 522"/>
                <a:gd name="T40" fmla="*/ 12 w 265"/>
                <a:gd name="T41" fmla="*/ 455 h 522"/>
                <a:gd name="T42" fmla="*/ 20 w 265"/>
                <a:gd name="T43" fmla="*/ 488 h 522"/>
                <a:gd name="T44" fmla="*/ 59 w 265"/>
                <a:gd name="T45" fmla="*/ 488 h 522"/>
                <a:gd name="T46" fmla="*/ 59 w 265"/>
                <a:gd name="T47" fmla="*/ 455 h 522"/>
                <a:gd name="T48" fmla="*/ 71 w 265"/>
                <a:gd name="T49" fmla="*/ 423 h 522"/>
                <a:gd name="T50" fmla="*/ 97 w 265"/>
                <a:gd name="T51" fmla="*/ 396 h 522"/>
                <a:gd name="T52" fmla="*/ 71 w 265"/>
                <a:gd name="T53" fmla="*/ 378 h 522"/>
                <a:gd name="T54" fmla="*/ 78 w 265"/>
                <a:gd name="T55" fmla="*/ 357 h 522"/>
                <a:gd name="T56" fmla="*/ 97 w 265"/>
                <a:gd name="T57" fmla="*/ 345 h 522"/>
                <a:gd name="T58" fmla="*/ 104 w 265"/>
                <a:gd name="T59" fmla="*/ 331 h 522"/>
                <a:gd name="T60" fmla="*/ 110 w 265"/>
                <a:gd name="T61" fmla="*/ 312 h 522"/>
                <a:gd name="T62" fmla="*/ 117 w 265"/>
                <a:gd name="T63" fmla="*/ 306 h 522"/>
                <a:gd name="T64" fmla="*/ 104 w 265"/>
                <a:gd name="T65" fmla="*/ 280 h 522"/>
                <a:gd name="T66" fmla="*/ 137 w 265"/>
                <a:gd name="T67" fmla="*/ 280 h 522"/>
                <a:gd name="T68" fmla="*/ 137 w 265"/>
                <a:gd name="T69" fmla="*/ 247 h 522"/>
                <a:gd name="T70" fmla="*/ 157 w 265"/>
                <a:gd name="T71" fmla="*/ 247 h 522"/>
                <a:gd name="T72" fmla="*/ 209 w 265"/>
                <a:gd name="T73" fmla="*/ 214 h 522"/>
                <a:gd name="T74" fmla="*/ 196 w 265"/>
                <a:gd name="T75" fmla="*/ 201 h 522"/>
                <a:gd name="T76" fmla="*/ 182 w 265"/>
                <a:gd name="T77" fmla="*/ 189 h 52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65" h="522">
                  <a:moveTo>
                    <a:pt x="195" y="187"/>
                  </a:moveTo>
                  <a:lnTo>
                    <a:pt x="209" y="132"/>
                  </a:lnTo>
                  <a:lnTo>
                    <a:pt x="244" y="90"/>
                  </a:lnTo>
                  <a:lnTo>
                    <a:pt x="265" y="77"/>
                  </a:lnTo>
                  <a:lnTo>
                    <a:pt x="251" y="55"/>
                  </a:lnTo>
                  <a:lnTo>
                    <a:pt x="244" y="55"/>
                  </a:lnTo>
                  <a:lnTo>
                    <a:pt x="244" y="69"/>
                  </a:lnTo>
                  <a:lnTo>
                    <a:pt x="230" y="77"/>
                  </a:lnTo>
                  <a:lnTo>
                    <a:pt x="223" y="90"/>
                  </a:lnTo>
                  <a:lnTo>
                    <a:pt x="195" y="77"/>
                  </a:lnTo>
                  <a:lnTo>
                    <a:pt x="203" y="62"/>
                  </a:lnTo>
                  <a:lnTo>
                    <a:pt x="203" y="55"/>
                  </a:lnTo>
                  <a:lnTo>
                    <a:pt x="188" y="34"/>
                  </a:lnTo>
                  <a:lnTo>
                    <a:pt x="160" y="34"/>
                  </a:lnTo>
                  <a:lnTo>
                    <a:pt x="146" y="13"/>
                  </a:lnTo>
                  <a:lnTo>
                    <a:pt x="125" y="0"/>
                  </a:lnTo>
                  <a:lnTo>
                    <a:pt x="118" y="13"/>
                  </a:lnTo>
                  <a:lnTo>
                    <a:pt x="98" y="0"/>
                  </a:lnTo>
                  <a:lnTo>
                    <a:pt x="76" y="20"/>
                  </a:lnTo>
                  <a:lnTo>
                    <a:pt x="76" y="34"/>
                  </a:lnTo>
                  <a:lnTo>
                    <a:pt x="63" y="42"/>
                  </a:lnTo>
                  <a:lnTo>
                    <a:pt x="69" y="69"/>
                  </a:lnTo>
                  <a:lnTo>
                    <a:pt x="56" y="97"/>
                  </a:lnTo>
                  <a:lnTo>
                    <a:pt x="34" y="145"/>
                  </a:lnTo>
                  <a:lnTo>
                    <a:pt x="41" y="180"/>
                  </a:lnTo>
                  <a:lnTo>
                    <a:pt x="34" y="209"/>
                  </a:lnTo>
                  <a:lnTo>
                    <a:pt x="34" y="222"/>
                  </a:lnTo>
                  <a:lnTo>
                    <a:pt x="28" y="229"/>
                  </a:lnTo>
                  <a:lnTo>
                    <a:pt x="28" y="264"/>
                  </a:lnTo>
                  <a:lnTo>
                    <a:pt x="21" y="285"/>
                  </a:lnTo>
                  <a:lnTo>
                    <a:pt x="21" y="320"/>
                  </a:lnTo>
                  <a:lnTo>
                    <a:pt x="21" y="334"/>
                  </a:lnTo>
                  <a:lnTo>
                    <a:pt x="21" y="369"/>
                  </a:lnTo>
                  <a:lnTo>
                    <a:pt x="28" y="369"/>
                  </a:lnTo>
                  <a:lnTo>
                    <a:pt x="28" y="376"/>
                  </a:lnTo>
                  <a:lnTo>
                    <a:pt x="21" y="410"/>
                  </a:lnTo>
                  <a:lnTo>
                    <a:pt x="13" y="431"/>
                  </a:lnTo>
                  <a:lnTo>
                    <a:pt x="13" y="445"/>
                  </a:lnTo>
                  <a:lnTo>
                    <a:pt x="0" y="473"/>
                  </a:lnTo>
                  <a:lnTo>
                    <a:pt x="0" y="487"/>
                  </a:lnTo>
                  <a:lnTo>
                    <a:pt x="0" y="494"/>
                  </a:lnTo>
                  <a:lnTo>
                    <a:pt x="13" y="487"/>
                  </a:lnTo>
                  <a:lnTo>
                    <a:pt x="13" y="514"/>
                  </a:lnTo>
                  <a:lnTo>
                    <a:pt x="21" y="522"/>
                  </a:lnTo>
                  <a:lnTo>
                    <a:pt x="41" y="522"/>
                  </a:lnTo>
                  <a:lnTo>
                    <a:pt x="63" y="522"/>
                  </a:lnTo>
                  <a:lnTo>
                    <a:pt x="56" y="494"/>
                  </a:lnTo>
                  <a:lnTo>
                    <a:pt x="63" y="487"/>
                  </a:lnTo>
                  <a:lnTo>
                    <a:pt x="69" y="479"/>
                  </a:lnTo>
                  <a:lnTo>
                    <a:pt x="76" y="452"/>
                  </a:lnTo>
                  <a:lnTo>
                    <a:pt x="104" y="438"/>
                  </a:lnTo>
                  <a:lnTo>
                    <a:pt x="104" y="424"/>
                  </a:lnTo>
                  <a:lnTo>
                    <a:pt x="98" y="424"/>
                  </a:lnTo>
                  <a:lnTo>
                    <a:pt x="76" y="404"/>
                  </a:lnTo>
                  <a:lnTo>
                    <a:pt x="76" y="396"/>
                  </a:lnTo>
                  <a:lnTo>
                    <a:pt x="83" y="382"/>
                  </a:lnTo>
                  <a:lnTo>
                    <a:pt x="104" y="376"/>
                  </a:lnTo>
                  <a:lnTo>
                    <a:pt x="104" y="369"/>
                  </a:lnTo>
                  <a:lnTo>
                    <a:pt x="111" y="369"/>
                  </a:lnTo>
                  <a:lnTo>
                    <a:pt x="111" y="354"/>
                  </a:lnTo>
                  <a:lnTo>
                    <a:pt x="118" y="341"/>
                  </a:lnTo>
                  <a:lnTo>
                    <a:pt x="118" y="334"/>
                  </a:lnTo>
                  <a:lnTo>
                    <a:pt x="125" y="334"/>
                  </a:lnTo>
                  <a:lnTo>
                    <a:pt x="125" y="327"/>
                  </a:lnTo>
                  <a:lnTo>
                    <a:pt x="111" y="327"/>
                  </a:lnTo>
                  <a:lnTo>
                    <a:pt x="111" y="299"/>
                  </a:lnTo>
                  <a:lnTo>
                    <a:pt x="125" y="312"/>
                  </a:lnTo>
                  <a:lnTo>
                    <a:pt x="146" y="299"/>
                  </a:lnTo>
                  <a:lnTo>
                    <a:pt x="153" y="271"/>
                  </a:lnTo>
                  <a:lnTo>
                    <a:pt x="146" y="264"/>
                  </a:lnTo>
                  <a:lnTo>
                    <a:pt x="153" y="264"/>
                  </a:lnTo>
                  <a:lnTo>
                    <a:pt x="168" y="264"/>
                  </a:lnTo>
                  <a:lnTo>
                    <a:pt x="209" y="257"/>
                  </a:lnTo>
                  <a:lnTo>
                    <a:pt x="223" y="229"/>
                  </a:lnTo>
                  <a:lnTo>
                    <a:pt x="223" y="222"/>
                  </a:lnTo>
                  <a:lnTo>
                    <a:pt x="209" y="215"/>
                  </a:lnTo>
                  <a:lnTo>
                    <a:pt x="209" y="209"/>
                  </a:lnTo>
                  <a:lnTo>
                    <a:pt x="195" y="202"/>
                  </a:lnTo>
                  <a:lnTo>
                    <a:pt x="195" y="18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4" name="Freeform 33"/>
            <p:cNvSpPr>
              <a:spLocks/>
            </p:cNvSpPr>
            <p:nvPr/>
          </p:nvSpPr>
          <p:spPr bwMode="gray">
            <a:xfrm>
              <a:off x="1951708" y="2594397"/>
              <a:ext cx="579438" cy="392113"/>
            </a:xfrm>
            <a:custGeom>
              <a:avLst/>
              <a:gdLst>
                <a:gd name="T0" fmla="*/ 234 w 390"/>
                <a:gd name="T1" fmla="*/ 110 h 264"/>
                <a:gd name="T2" fmla="*/ 241 w 390"/>
                <a:gd name="T3" fmla="*/ 150 h 264"/>
                <a:gd name="T4" fmla="*/ 254 w 390"/>
                <a:gd name="T5" fmla="*/ 196 h 264"/>
                <a:gd name="T6" fmla="*/ 306 w 390"/>
                <a:gd name="T7" fmla="*/ 196 h 264"/>
                <a:gd name="T8" fmla="*/ 314 w 390"/>
                <a:gd name="T9" fmla="*/ 196 h 264"/>
                <a:gd name="T10" fmla="*/ 326 w 390"/>
                <a:gd name="T11" fmla="*/ 156 h 264"/>
                <a:gd name="T12" fmla="*/ 358 w 390"/>
                <a:gd name="T13" fmla="*/ 150 h 264"/>
                <a:gd name="T14" fmla="*/ 358 w 390"/>
                <a:gd name="T15" fmla="*/ 196 h 264"/>
                <a:gd name="T16" fmla="*/ 352 w 390"/>
                <a:gd name="T17" fmla="*/ 196 h 264"/>
                <a:gd name="T18" fmla="*/ 319 w 390"/>
                <a:gd name="T19" fmla="*/ 201 h 264"/>
                <a:gd name="T20" fmla="*/ 326 w 390"/>
                <a:gd name="T21" fmla="*/ 222 h 264"/>
                <a:gd name="T22" fmla="*/ 306 w 390"/>
                <a:gd name="T23" fmla="*/ 247 h 264"/>
                <a:gd name="T24" fmla="*/ 267 w 390"/>
                <a:gd name="T25" fmla="*/ 222 h 264"/>
                <a:gd name="T26" fmla="*/ 234 w 390"/>
                <a:gd name="T27" fmla="*/ 222 h 264"/>
                <a:gd name="T28" fmla="*/ 189 w 390"/>
                <a:gd name="T29" fmla="*/ 201 h 264"/>
                <a:gd name="T30" fmla="*/ 150 w 390"/>
                <a:gd name="T31" fmla="*/ 182 h 264"/>
                <a:gd name="T32" fmla="*/ 150 w 390"/>
                <a:gd name="T33" fmla="*/ 156 h 264"/>
                <a:gd name="T34" fmla="*/ 110 w 390"/>
                <a:gd name="T35" fmla="*/ 105 h 264"/>
                <a:gd name="T36" fmla="*/ 91 w 390"/>
                <a:gd name="T37" fmla="*/ 91 h 264"/>
                <a:gd name="T38" fmla="*/ 78 w 390"/>
                <a:gd name="T39" fmla="*/ 65 h 264"/>
                <a:gd name="T40" fmla="*/ 58 w 390"/>
                <a:gd name="T41" fmla="*/ 45 h 264"/>
                <a:gd name="T42" fmla="*/ 38 w 390"/>
                <a:gd name="T43" fmla="*/ 19 h 264"/>
                <a:gd name="T44" fmla="*/ 25 w 390"/>
                <a:gd name="T45" fmla="*/ 33 h 264"/>
                <a:gd name="T46" fmla="*/ 78 w 390"/>
                <a:gd name="T47" fmla="*/ 117 h 264"/>
                <a:gd name="T48" fmla="*/ 91 w 390"/>
                <a:gd name="T49" fmla="*/ 130 h 264"/>
                <a:gd name="T50" fmla="*/ 78 w 390"/>
                <a:gd name="T51" fmla="*/ 130 h 264"/>
                <a:gd name="T52" fmla="*/ 58 w 390"/>
                <a:gd name="T53" fmla="*/ 105 h 264"/>
                <a:gd name="T54" fmla="*/ 25 w 390"/>
                <a:gd name="T55" fmla="*/ 78 h 264"/>
                <a:gd name="T56" fmla="*/ 25 w 390"/>
                <a:gd name="T57" fmla="*/ 72 h 264"/>
                <a:gd name="T58" fmla="*/ 12 w 390"/>
                <a:gd name="T59" fmla="*/ 39 h 264"/>
                <a:gd name="T60" fmla="*/ 19 w 390"/>
                <a:gd name="T61" fmla="*/ 0 h 264"/>
                <a:gd name="T62" fmla="*/ 129 w 390"/>
                <a:gd name="T63" fmla="*/ 7 h 264"/>
                <a:gd name="T64" fmla="*/ 150 w 390"/>
                <a:gd name="T65" fmla="*/ 39 h 264"/>
                <a:gd name="T66" fmla="*/ 168 w 390"/>
                <a:gd name="T67" fmla="*/ 45 h 264"/>
                <a:gd name="T68" fmla="*/ 189 w 390"/>
                <a:gd name="T69" fmla="*/ 39 h 264"/>
                <a:gd name="T70" fmla="*/ 241 w 390"/>
                <a:gd name="T71" fmla="*/ 98 h 2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90" h="264">
                  <a:moveTo>
                    <a:pt x="258" y="105"/>
                  </a:moveTo>
                  <a:lnTo>
                    <a:pt x="250" y="118"/>
                  </a:lnTo>
                  <a:lnTo>
                    <a:pt x="250" y="153"/>
                  </a:lnTo>
                  <a:lnTo>
                    <a:pt x="258" y="160"/>
                  </a:lnTo>
                  <a:lnTo>
                    <a:pt x="258" y="167"/>
                  </a:lnTo>
                  <a:lnTo>
                    <a:pt x="271" y="209"/>
                  </a:lnTo>
                  <a:lnTo>
                    <a:pt x="300" y="215"/>
                  </a:lnTo>
                  <a:lnTo>
                    <a:pt x="327" y="209"/>
                  </a:lnTo>
                  <a:lnTo>
                    <a:pt x="341" y="209"/>
                  </a:lnTo>
                  <a:lnTo>
                    <a:pt x="335" y="209"/>
                  </a:lnTo>
                  <a:lnTo>
                    <a:pt x="341" y="195"/>
                  </a:lnTo>
                  <a:lnTo>
                    <a:pt x="348" y="167"/>
                  </a:lnTo>
                  <a:lnTo>
                    <a:pt x="355" y="167"/>
                  </a:lnTo>
                  <a:lnTo>
                    <a:pt x="383" y="160"/>
                  </a:lnTo>
                  <a:lnTo>
                    <a:pt x="390" y="167"/>
                  </a:lnTo>
                  <a:lnTo>
                    <a:pt x="383" y="209"/>
                  </a:lnTo>
                  <a:lnTo>
                    <a:pt x="383" y="215"/>
                  </a:lnTo>
                  <a:lnTo>
                    <a:pt x="376" y="209"/>
                  </a:lnTo>
                  <a:lnTo>
                    <a:pt x="370" y="215"/>
                  </a:lnTo>
                  <a:lnTo>
                    <a:pt x="341" y="215"/>
                  </a:lnTo>
                  <a:lnTo>
                    <a:pt x="335" y="222"/>
                  </a:lnTo>
                  <a:lnTo>
                    <a:pt x="348" y="237"/>
                  </a:lnTo>
                  <a:lnTo>
                    <a:pt x="335" y="237"/>
                  </a:lnTo>
                  <a:lnTo>
                    <a:pt x="327" y="264"/>
                  </a:lnTo>
                  <a:lnTo>
                    <a:pt x="300" y="237"/>
                  </a:lnTo>
                  <a:lnTo>
                    <a:pt x="285" y="237"/>
                  </a:lnTo>
                  <a:lnTo>
                    <a:pt x="271" y="250"/>
                  </a:lnTo>
                  <a:lnTo>
                    <a:pt x="250" y="237"/>
                  </a:lnTo>
                  <a:lnTo>
                    <a:pt x="208" y="222"/>
                  </a:lnTo>
                  <a:lnTo>
                    <a:pt x="202" y="215"/>
                  </a:lnTo>
                  <a:lnTo>
                    <a:pt x="173" y="215"/>
                  </a:lnTo>
                  <a:lnTo>
                    <a:pt x="160" y="195"/>
                  </a:lnTo>
                  <a:lnTo>
                    <a:pt x="146" y="180"/>
                  </a:lnTo>
                  <a:lnTo>
                    <a:pt x="160" y="167"/>
                  </a:lnTo>
                  <a:lnTo>
                    <a:pt x="146" y="153"/>
                  </a:lnTo>
                  <a:lnTo>
                    <a:pt x="118" y="112"/>
                  </a:lnTo>
                  <a:lnTo>
                    <a:pt x="97" y="105"/>
                  </a:lnTo>
                  <a:lnTo>
                    <a:pt x="97" y="97"/>
                  </a:lnTo>
                  <a:lnTo>
                    <a:pt x="83" y="77"/>
                  </a:lnTo>
                  <a:lnTo>
                    <a:pt x="83" y="70"/>
                  </a:lnTo>
                  <a:lnTo>
                    <a:pt x="68" y="70"/>
                  </a:lnTo>
                  <a:lnTo>
                    <a:pt x="62" y="48"/>
                  </a:lnTo>
                  <a:lnTo>
                    <a:pt x="48" y="20"/>
                  </a:lnTo>
                  <a:lnTo>
                    <a:pt x="41" y="20"/>
                  </a:lnTo>
                  <a:lnTo>
                    <a:pt x="20" y="7"/>
                  </a:lnTo>
                  <a:lnTo>
                    <a:pt x="27" y="35"/>
                  </a:lnTo>
                  <a:lnTo>
                    <a:pt x="68" y="97"/>
                  </a:lnTo>
                  <a:lnTo>
                    <a:pt x="83" y="125"/>
                  </a:lnTo>
                  <a:lnTo>
                    <a:pt x="90" y="125"/>
                  </a:lnTo>
                  <a:lnTo>
                    <a:pt x="97" y="139"/>
                  </a:lnTo>
                  <a:lnTo>
                    <a:pt x="90" y="147"/>
                  </a:lnTo>
                  <a:lnTo>
                    <a:pt x="83" y="139"/>
                  </a:lnTo>
                  <a:lnTo>
                    <a:pt x="55" y="118"/>
                  </a:lnTo>
                  <a:lnTo>
                    <a:pt x="62" y="112"/>
                  </a:lnTo>
                  <a:lnTo>
                    <a:pt x="55" y="97"/>
                  </a:lnTo>
                  <a:lnTo>
                    <a:pt x="27" y="83"/>
                  </a:lnTo>
                  <a:lnTo>
                    <a:pt x="20" y="70"/>
                  </a:lnTo>
                  <a:lnTo>
                    <a:pt x="27" y="77"/>
                  </a:lnTo>
                  <a:lnTo>
                    <a:pt x="41" y="55"/>
                  </a:lnTo>
                  <a:lnTo>
                    <a:pt x="13" y="4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68" y="20"/>
                  </a:lnTo>
                  <a:lnTo>
                    <a:pt x="138" y="7"/>
                  </a:lnTo>
                  <a:lnTo>
                    <a:pt x="160" y="28"/>
                  </a:lnTo>
                  <a:lnTo>
                    <a:pt x="160" y="42"/>
                  </a:lnTo>
                  <a:lnTo>
                    <a:pt x="173" y="48"/>
                  </a:lnTo>
                  <a:lnTo>
                    <a:pt x="180" y="48"/>
                  </a:lnTo>
                  <a:lnTo>
                    <a:pt x="188" y="42"/>
                  </a:lnTo>
                  <a:lnTo>
                    <a:pt x="202" y="42"/>
                  </a:lnTo>
                  <a:lnTo>
                    <a:pt x="230" y="97"/>
                  </a:lnTo>
                  <a:lnTo>
                    <a:pt x="258" y="10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5" name="Freeform 34"/>
            <p:cNvSpPr>
              <a:spLocks/>
            </p:cNvSpPr>
            <p:nvPr/>
          </p:nvSpPr>
          <p:spPr bwMode="gray">
            <a:xfrm>
              <a:off x="2883570" y="3472285"/>
              <a:ext cx="217488" cy="279400"/>
            </a:xfrm>
            <a:custGeom>
              <a:avLst/>
              <a:gdLst>
                <a:gd name="T0" fmla="*/ 137 w 147"/>
                <a:gd name="T1" fmla="*/ 137 h 187"/>
                <a:gd name="T2" fmla="*/ 137 w 147"/>
                <a:gd name="T3" fmla="*/ 110 h 187"/>
                <a:gd name="T4" fmla="*/ 130 w 147"/>
                <a:gd name="T5" fmla="*/ 91 h 187"/>
                <a:gd name="T6" fmla="*/ 130 w 147"/>
                <a:gd name="T7" fmla="*/ 85 h 187"/>
                <a:gd name="T8" fmla="*/ 116 w 147"/>
                <a:gd name="T9" fmla="*/ 85 h 187"/>
                <a:gd name="T10" fmla="*/ 104 w 147"/>
                <a:gd name="T11" fmla="*/ 72 h 187"/>
                <a:gd name="T12" fmla="*/ 104 w 147"/>
                <a:gd name="T13" fmla="*/ 65 h 187"/>
                <a:gd name="T14" fmla="*/ 97 w 147"/>
                <a:gd name="T15" fmla="*/ 46 h 187"/>
                <a:gd name="T16" fmla="*/ 51 w 147"/>
                <a:gd name="T17" fmla="*/ 32 h 187"/>
                <a:gd name="T18" fmla="*/ 45 w 147"/>
                <a:gd name="T19" fmla="*/ 19 h 187"/>
                <a:gd name="T20" fmla="*/ 45 w 147"/>
                <a:gd name="T21" fmla="*/ 0 h 187"/>
                <a:gd name="T22" fmla="*/ 25 w 147"/>
                <a:gd name="T23" fmla="*/ 0 h 187"/>
                <a:gd name="T24" fmla="*/ 12 w 147"/>
                <a:gd name="T25" fmla="*/ 13 h 187"/>
                <a:gd name="T26" fmla="*/ 0 w 147"/>
                <a:gd name="T27" fmla="*/ 13 h 187"/>
                <a:gd name="T28" fmla="*/ 7 w 147"/>
                <a:gd name="T29" fmla="*/ 32 h 187"/>
                <a:gd name="T30" fmla="*/ 0 w 147"/>
                <a:gd name="T31" fmla="*/ 79 h 187"/>
                <a:gd name="T32" fmla="*/ 7 w 147"/>
                <a:gd name="T33" fmla="*/ 85 h 187"/>
                <a:gd name="T34" fmla="*/ 0 w 147"/>
                <a:gd name="T35" fmla="*/ 104 h 187"/>
                <a:gd name="T36" fmla="*/ 7 w 147"/>
                <a:gd name="T37" fmla="*/ 124 h 187"/>
                <a:gd name="T38" fmla="*/ 7 w 147"/>
                <a:gd name="T39" fmla="*/ 137 h 187"/>
                <a:gd name="T40" fmla="*/ 12 w 147"/>
                <a:gd name="T41" fmla="*/ 176 h 187"/>
                <a:gd name="T42" fmla="*/ 19 w 147"/>
                <a:gd name="T43" fmla="*/ 176 h 187"/>
                <a:gd name="T44" fmla="*/ 39 w 147"/>
                <a:gd name="T45" fmla="*/ 157 h 187"/>
                <a:gd name="T46" fmla="*/ 58 w 147"/>
                <a:gd name="T47" fmla="*/ 169 h 187"/>
                <a:gd name="T48" fmla="*/ 64 w 147"/>
                <a:gd name="T49" fmla="*/ 157 h 187"/>
                <a:gd name="T50" fmla="*/ 84 w 147"/>
                <a:gd name="T51" fmla="*/ 169 h 187"/>
                <a:gd name="T52" fmla="*/ 90 w 147"/>
                <a:gd name="T53" fmla="*/ 124 h 187"/>
                <a:gd name="T54" fmla="*/ 123 w 147"/>
                <a:gd name="T55" fmla="*/ 124 h 187"/>
                <a:gd name="T56" fmla="*/ 137 w 147"/>
                <a:gd name="T57" fmla="*/ 137 h 1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47" h="187">
                  <a:moveTo>
                    <a:pt x="147" y="146"/>
                  </a:moveTo>
                  <a:lnTo>
                    <a:pt x="147" y="117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25" y="90"/>
                  </a:lnTo>
                  <a:lnTo>
                    <a:pt x="112" y="76"/>
                  </a:lnTo>
                  <a:lnTo>
                    <a:pt x="112" y="69"/>
                  </a:lnTo>
                  <a:lnTo>
                    <a:pt x="104" y="49"/>
                  </a:lnTo>
                  <a:lnTo>
                    <a:pt x="55" y="34"/>
                  </a:lnTo>
                  <a:lnTo>
                    <a:pt x="48" y="20"/>
                  </a:lnTo>
                  <a:lnTo>
                    <a:pt x="48" y="0"/>
                  </a:lnTo>
                  <a:lnTo>
                    <a:pt x="27" y="0"/>
                  </a:lnTo>
                  <a:lnTo>
                    <a:pt x="13" y="14"/>
                  </a:lnTo>
                  <a:lnTo>
                    <a:pt x="0" y="14"/>
                  </a:lnTo>
                  <a:lnTo>
                    <a:pt x="7" y="34"/>
                  </a:lnTo>
                  <a:lnTo>
                    <a:pt x="0" y="84"/>
                  </a:lnTo>
                  <a:lnTo>
                    <a:pt x="7" y="90"/>
                  </a:lnTo>
                  <a:lnTo>
                    <a:pt x="0" y="111"/>
                  </a:lnTo>
                  <a:lnTo>
                    <a:pt x="7" y="132"/>
                  </a:lnTo>
                  <a:lnTo>
                    <a:pt x="7" y="146"/>
                  </a:lnTo>
                  <a:lnTo>
                    <a:pt x="13" y="187"/>
                  </a:lnTo>
                  <a:lnTo>
                    <a:pt x="20" y="187"/>
                  </a:lnTo>
                  <a:lnTo>
                    <a:pt x="42" y="167"/>
                  </a:lnTo>
                  <a:lnTo>
                    <a:pt x="62" y="180"/>
                  </a:lnTo>
                  <a:lnTo>
                    <a:pt x="69" y="167"/>
                  </a:lnTo>
                  <a:lnTo>
                    <a:pt x="90" y="180"/>
                  </a:lnTo>
                  <a:lnTo>
                    <a:pt x="97" y="132"/>
                  </a:lnTo>
                  <a:lnTo>
                    <a:pt x="132" y="132"/>
                  </a:lnTo>
                  <a:lnTo>
                    <a:pt x="147" y="14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gray">
            <a:xfrm>
              <a:off x="3016920" y="3669135"/>
              <a:ext cx="155575" cy="185738"/>
            </a:xfrm>
            <a:custGeom>
              <a:avLst/>
              <a:gdLst>
                <a:gd name="T0" fmla="*/ 91 w 105"/>
                <a:gd name="T1" fmla="*/ 84 h 125"/>
                <a:gd name="T2" fmla="*/ 98 w 105"/>
                <a:gd name="T3" fmla="*/ 65 h 125"/>
                <a:gd name="T4" fmla="*/ 84 w 105"/>
                <a:gd name="T5" fmla="*/ 58 h 125"/>
                <a:gd name="T6" fmla="*/ 84 w 105"/>
                <a:gd name="T7" fmla="*/ 45 h 125"/>
                <a:gd name="T8" fmla="*/ 78 w 105"/>
                <a:gd name="T9" fmla="*/ 45 h 125"/>
                <a:gd name="T10" fmla="*/ 53 w 105"/>
                <a:gd name="T11" fmla="*/ 33 h 125"/>
                <a:gd name="T12" fmla="*/ 53 w 105"/>
                <a:gd name="T13" fmla="*/ 13 h 125"/>
                <a:gd name="T14" fmla="*/ 39 w 105"/>
                <a:gd name="T15" fmla="*/ 0 h 125"/>
                <a:gd name="T16" fmla="*/ 7 w 105"/>
                <a:gd name="T17" fmla="*/ 0 h 125"/>
                <a:gd name="T18" fmla="*/ 0 w 105"/>
                <a:gd name="T19" fmla="*/ 45 h 125"/>
                <a:gd name="T20" fmla="*/ 13 w 105"/>
                <a:gd name="T21" fmla="*/ 65 h 125"/>
                <a:gd name="T22" fmla="*/ 39 w 105"/>
                <a:gd name="T23" fmla="*/ 65 h 125"/>
                <a:gd name="T24" fmla="*/ 53 w 105"/>
                <a:gd name="T25" fmla="*/ 84 h 125"/>
                <a:gd name="T26" fmla="*/ 53 w 105"/>
                <a:gd name="T27" fmla="*/ 91 h 125"/>
                <a:gd name="T28" fmla="*/ 46 w 105"/>
                <a:gd name="T29" fmla="*/ 105 h 125"/>
                <a:gd name="T30" fmla="*/ 72 w 105"/>
                <a:gd name="T31" fmla="*/ 117 h 125"/>
                <a:gd name="T32" fmla="*/ 78 w 105"/>
                <a:gd name="T33" fmla="*/ 105 h 125"/>
                <a:gd name="T34" fmla="*/ 91 w 105"/>
                <a:gd name="T35" fmla="*/ 97 h 125"/>
                <a:gd name="T36" fmla="*/ 91 w 105"/>
                <a:gd name="T37" fmla="*/ 84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05" h="125">
                  <a:moveTo>
                    <a:pt x="98" y="90"/>
                  </a:moveTo>
                  <a:lnTo>
                    <a:pt x="105" y="69"/>
                  </a:lnTo>
                  <a:lnTo>
                    <a:pt x="90" y="62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57" y="35"/>
                  </a:lnTo>
                  <a:lnTo>
                    <a:pt x="57" y="14"/>
                  </a:lnTo>
                  <a:lnTo>
                    <a:pt x="42" y="0"/>
                  </a:lnTo>
                  <a:lnTo>
                    <a:pt x="7" y="0"/>
                  </a:lnTo>
                  <a:lnTo>
                    <a:pt x="0" y="48"/>
                  </a:lnTo>
                  <a:lnTo>
                    <a:pt x="14" y="69"/>
                  </a:lnTo>
                  <a:lnTo>
                    <a:pt x="42" y="69"/>
                  </a:lnTo>
                  <a:lnTo>
                    <a:pt x="57" y="90"/>
                  </a:lnTo>
                  <a:lnTo>
                    <a:pt x="57" y="97"/>
                  </a:lnTo>
                  <a:lnTo>
                    <a:pt x="49" y="112"/>
                  </a:lnTo>
                  <a:lnTo>
                    <a:pt x="77" y="125"/>
                  </a:lnTo>
                  <a:lnTo>
                    <a:pt x="84" y="112"/>
                  </a:lnTo>
                  <a:lnTo>
                    <a:pt x="98" y="104"/>
                  </a:lnTo>
                  <a:lnTo>
                    <a:pt x="98" y="9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gray">
            <a:xfrm rot="902983">
              <a:off x="2923258" y="686222"/>
              <a:ext cx="717550" cy="1111250"/>
            </a:xfrm>
            <a:custGeom>
              <a:avLst/>
              <a:gdLst>
                <a:gd name="T0" fmla="*/ 23 w 816"/>
                <a:gd name="T1" fmla="*/ 284 h 1218"/>
                <a:gd name="T2" fmla="*/ 16 w 816"/>
                <a:gd name="T3" fmla="*/ 320 h 1218"/>
                <a:gd name="T4" fmla="*/ 35 w 816"/>
                <a:gd name="T5" fmla="*/ 348 h 1218"/>
                <a:gd name="T6" fmla="*/ 85 w 816"/>
                <a:gd name="T7" fmla="*/ 348 h 1218"/>
                <a:gd name="T8" fmla="*/ 124 w 816"/>
                <a:gd name="T9" fmla="*/ 396 h 1218"/>
                <a:gd name="T10" fmla="*/ 127 w 816"/>
                <a:gd name="T11" fmla="*/ 452 h 1218"/>
                <a:gd name="T12" fmla="*/ 131 w 816"/>
                <a:gd name="T13" fmla="*/ 480 h 1218"/>
                <a:gd name="T14" fmla="*/ 150 w 816"/>
                <a:gd name="T15" fmla="*/ 484 h 1218"/>
                <a:gd name="T16" fmla="*/ 139 w 816"/>
                <a:gd name="T17" fmla="*/ 496 h 1218"/>
                <a:gd name="T18" fmla="*/ 147 w 816"/>
                <a:gd name="T19" fmla="*/ 528 h 1218"/>
                <a:gd name="T20" fmla="*/ 170 w 816"/>
                <a:gd name="T21" fmla="*/ 528 h 1218"/>
                <a:gd name="T22" fmla="*/ 147 w 816"/>
                <a:gd name="T23" fmla="*/ 552 h 1218"/>
                <a:gd name="T24" fmla="*/ 158 w 816"/>
                <a:gd name="T25" fmla="*/ 628 h 1218"/>
                <a:gd name="T26" fmla="*/ 201 w 816"/>
                <a:gd name="T27" fmla="*/ 688 h 1218"/>
                <a:gd name="T28" fmla="*/ 228 w 816"/>
                <a:gd name="T29" fmla="*/ 668 h 1218"/>
                <a:gd name="T30" fmla="*/ 243 w 816"/>
                <a:gd name="T31" fmla="*/ 624 h 1218"/>
                <a:gd name="T32" fmla="*/ 247 w 816"/>
                <a:gd name="T33" fmla="*/ 604 h 1218"/>
                <a:gd name="T34" fmla="*/ 309 w 816"/>
                <a:gd name="T35" fmla="*/ 552 h 1218"/>
                <a:gd name="T36" fmla="*/ 367 w 816"/>
                <a:gd name="T37" fmla="*/ 520 h 1218"/>
                <a:gd name="T38" fmla="*/ 344 w 816"/>
                <a:gd name="T39" fmla="*/ 508 h 1218"/>
                <a:gd name="T40" fmla="*/ 348 w 816"/>
                <a:gd name="T41" fmla="*/ 484 h 1218"/>
                <a:gd name="T42" fmla="*/ 367 w 816"/>
                <a:gd name="T43" fmla="*/ 504 h 1218"/>
                <a:gd name="T44" fmla="*/ 359 w 816"/>
                <a:gd name="T45" fmla="*/ 452 h 1218"/>
                <a:gd name="T46" fmla="*/ 367 w 816"/>
                <a:gd name="T47" fmla="*/ 436 h 1218"/>
                <a:gd name="T48" fmla="*/ 387 w 816"/>
                <a:gd name="T49" fmla="*/ 416 h 1218"/>
                <a:gd name="T50" fmla="*/ 402 w 816"/>
                <a:gd name="T51" fmla="*/ 392 h 1218"/>
                <a:gd name="T52" fmla="*/ 390 w 816"/>
                <a:gd name="T53" fmla="*/ 348 h 1218"/>
                <a:gd name="T54" fmla="*/ 387 w 816"/>
                <a:gd name="T55" fmla="*/ 324 h 1218"/>
                <a:gd name="T56" fmla="*/ 394 w 816"/>
                <a:gd name="T57" fmla="*/ 284 h 1218"/>
                <a:gd name="T58" fmla="*/ 425 w 816"/>
                <a:gd name="T59" fmla="*/ 180 h 1218"/>
                <a:gd name="T60" fmla="*/ 417 w 816"/>
                <a:gd name="T61" fmla="*/ 112 h 1218"/>
                <a:gd name="T62" fmla="*/ 371 w 816"/>
                <a:gd name="T63" fmla="*/ 152 h 1218"/>
                <a:gd name="T64" fmla="*/ 383 w 816"/>
                <a:gd name="T65" fmla="*/ 112 h 1218"/>
                <a:gd name="T66" fmla="*/ 363 w 816"/>
                <a:gd name="T67" fmla="*/ 116 h 1218"/>
                <a:gd name="T68" fmla="*/ 317 w 816"/>
                <a:gd name="T69" fmla="*/ 95 h 1218"/>
                <a:gd name="T70" fmla="*/ 379 w 816"/>
                <a:gd name="T71" fmla="*/ 84 h 1218"/>
                <a:gd name="T72" fmla="*/ 363 w 816"/>
                <a:gd name="T73" fmla="*/ 44 h 1218"/>
                <a:gd name="T74" fmla="*/ 274 w 816"/>
                <a:gd name="T75" fmla="*/ 0 h 1218"/>
                <a:gd name="T76" fmla="*/ 193 w 816"/>
                <a:gd name="T77" fmla="*/ 76 h 1218"/>
                <a:gd name="T78" fmla="*/ 139 w 816"/>
                <a:gd name="T79" fmla="*/ 84 h 1218"/>
                <a:gd name="T80" fmla="*/ 89 w 816"/>
                <a:gd name="T81" fmla="*/ 132 h 1218"/>
                <a:gd name="T82" fmla="*/ 46 w 816"/>
                <a:gd name="T83" fmla="*/ 176 h 1218"/>
                <a:gd name="T84" fmla="*/ 65 w 816"/>
                <a:gd name="T85" fmla="*/ 216 h 1218"/>
                <a:gd name="T86" fmla="*/ 7 w 816"/>
                <a:gd name="T87" fmla="*/ 260 h 1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16" h="1218">
                  <a:moveTo>
                    <a:pt x="0" y="487"/>
                  </a:moveTo>
                  <a:lnTo>
                    <a:pt x="28" y="501"/>
                  </a:lnTo>
                  <a:lnTo>
                    <a:pt x="41" y="495"/>
                  </a:lnTo>
                  <a:lnTo>
                    <a:pt x="41" y="522"/>
                  </a:lnTo>
                  <a:lnTo>
                    <a:pt x="69" y="536"/>
                  </a:lnTo>
                  <a:lnTo>
                    <a:pt x="28" y="557"/>
                  </a:lnTo>
                  <a:lnTo>
                    <a:pt x="63" y="578"/>
                  </a:lnTo>
                  <a:lnTo>
                    <a:pt x="56" y="592"/>
                  </a:lnTo>
                  <a:lnTo>
                    <a:pt x="63" y="605"/>
                  </a:lnTo>
                  <a:lnTo>
                    <a:pt x="98" y="612"/>
                  </a:lnTo>
                  <a:lnTo>
                    <a:pt x="104" y="605"/>
                  </a:lnTo>
                  <a:lnTo>
                    <a:pt x="153" y="605"/>
                  </a:lnTo>
                  <a:lnTo>
                    <a:pt x="203" y="633"/>
                  </a:lnTo>
                  <a:lnTo>
                    <a:pt x="203" y="647"/>
                  </a:lnTo>
                  <a:lnTo>
                    <a:pt x="223" y="689"/>
                  </a:lnTo>
                  <a:lnTo>
                    <a:pt x="223" y="717"/>
                  </a:lnTo>
                  <a:lnTo>
                    <a:pt x="236" y="730"/>
                  </a:lnTo>
                  <a:lnTo>
                    <a:pt x="230" y="787"/>
                  </a:lnTo>
                  <a:lnTo>
                    <a:pt x="236" y="800"/>
                  </a:lnTo>
                  <a:lnTo>
                    <a:pt x="236" y="822"/>
                  </a:lnTo>
                  <a:lnTo>
                    <a:pt x="236" y="835"/>
                  </a:lnTo>
                  <a:lnTo>
                    <a:pt x="251" y="835"/>
                  </a:lnTo>
                  <a:lnTo>
                    <a:pt x="265" y="822"/>
                  </a:lnTo>
                  <a:lnTo>
                    <a:pt x="271" y="842"/>
                  </a:lnTo>
                  <a:lnTo>
                    <a:pt x="286" y="856"/>
                  </a:lnTo>
                  <a:lnTo>
                    <a:pt x="293" y="870"/>
                  </a:lnTo>
                  <a:lnTo>
                    <a:pt x="251" y="863"/>
                  </a:lnTo>
                  <a:lnTo>
                    <a:pt x="244" y="877"/>
                  </a:lnTo>
                  <a:lnTo>
                    <a:pt x="244" y="905"/>
                  </a:lnTo>
                  <a:lnTo>
                    <a:pt x="265" y="919"/>
                  </a:lnTo>
                  <a:lnTo>
                    <a:pt x="279" y="912"/>
                  </a:lnTo>
                  <a:lnTo>
                    <a:pt x="293" y="898"/>
                  </a:lnTo>
                  <a:lnTo>
                    <a:pt x="306" y="919"/>
                  </a:lnTo>
                  <a:lnTo>
                    <a:pt x="293" y="947"/>
                  </a:lnTo>
                  <a:lnTo>
                    <a:pt x="279" y="947"/>
                  </a:lnTo>
                  <a:lnTo>
                    <a:pt x="265" y="960"/>
                  </a:lnTo>
                  <a:lnTo>
                    <a:pt x="265" y="1030"/>
                  </a:lnTo>
                  <a:lnTo>
                    <a:pt x="279" y="1051"/>
                  </a:lnTo>
                  <a:lnTo>
                    <a:pt x="286" y="1092"/>
                  </a:lnTo>
                  <a:lnTo>
                    <a:pt x="321" y="1176"/>
                  </a:lnTo>
                  <a:lnTo>
                    <a:pt x="335" y="1197"/>
                  </a:lnTo>
                  <a:lnTo>
                    <a:pt x="363" y="1197"/>
                  </a:lnTo>
                  <a:lnTo>
                    <a:pt x="391" y="1218"/>
                  </a:lnTo>
                  <a:lnTo>
                    <a:pt x="398" y="1211"/>
                  </a:lnTo>
                  <a:lnTo>
                    <a:pt x="411" y="1162"/>
                  </a:lnTo>
                  <a:lnTo>
                    <a:pt x="411" y="1142"/>
                  </a:lnTo>
                  <a:lnTo>
                    <a:pt x="433" y="1121"/>
                  </a:lnTo>
                  <a:lnTo>
                    <a:pt x="439" y="1086"/>
                  </a:lnTo>
                  <a:lnTo>
                    <a:pt x="433" y="1065"/>
                  </a:lnTo>
                  <a:lnTo>
                    <a:pt x="439" y="1065"/>
                  </a:lnTo>
                  <a:lnTo>
                    <a:pt x="446" y="1051"/>
                  </a:lnTo>
                  <a:lnTo>
                    <a:pt x="481" y="1051"/>
                  </a:lnTo>
                  <a:lnTo>
                    <a:pt x="495" y="1030"/>
                  </a:lnTo>
                  <a:lnTo>
                    <a:pt x="558" y="960"/>
                  </a:lnTo>
                  <a:lnTo>
                    <a:pt x="573" y="960"/>
                  </a:lnTo>
                  <a:lnTo>
                    <a:pt x="607" y="947"/>
                  </a:lnTo>
                  <a:lnTo>
                    <a:pt x="663" y="905"/>
                  </a:lnTo>
                  <a:lnTo>
                    <a:pt x="670" y="884"/>
                  </a:lnTo>
                  <a:lnTo>
                    <a:pt x="641" y="877"/>
                  </a:lnTo>
                  <a:lnTo>
                    <a:pt x="621" y="884"/>
                  </a:lnTo>
                  <a:lnTo>
                    <a:pt x="621" y="877"/>
                  </a:lnTo>
                  <a:lnTo>
                    <a:pt x="641" y="863"/>
                  </a:lnTo>
                  <a:lnTo>
                    <a:pt x="628" y="842"/>
                  </a:lnTo>
                  <a:lnTo>
                    <a:pt x="649" y="835"/>
                  </a:lnTo>
                  <a:lnTo>
                    <a:pt x="656" y="870"/>
                  </a:lnTo>
                  <a:lnTo>
                    <a:pt x="663" y="877"/>
                  </a:lnTo>
                  <a:lnTo>
                    <a:pt x="684" y="870"/>
                  </a:lnTo>
                  <a:lnTo>
                    <a:pt x="684" y="835"/>
                  </a:lnTo>
                  <a:lnTo>
                    <a:pt x="649" y="787"/>
                  </a:lnTo>
                  <a:lnTo>
                    <a:pt x="684" y="800"/>
                  </a:lnTo>
                  <a:lnTo>
                    <a:pt x="684" y="765"/>
                  </a:lnTo>
                  <a:lnTo>
                    <a:pt x="663" y="759"/>
                  </a:lnTo>
                  <a:lnTo>
                    <a:pt x="691" y="745"/>
                  </a:lnTo>
                  <a:lnTo>
                    <a:pt x="698" y="745"/>
                  </a:lnTo>
                  <a:lnTo>
                    <a:pt x="698" y="724"/>
                  </a:lnTo>
                  <a:lnTo>
                    <a:pt x="691" y="717"/>
                  </a:lnTo>
                  <a:lnTo>
                    <a:pt x="711" y="710"/>
                  </a:lnTo>
                  <a:lnTo>
                    <a:pt x="726" y="682"/>
                  </a:lnTo>
                  <a:lnTo>
                    <a:pt x="704" y="682"/>
                  </a:lnTo>
                  <a:lnTo>
                    <a:pt x="711" y="655"/>
                  </a:lnTo>
                  <a:lnTo>
                    <a:pt x="704" y="605"/>
                  </a:lnTo>
                  <a:lnTo>
                    <a:pt x="691" y="598"/>
                  </a:lnTo>
                  <a:lnTo>
                    <a:pt x="691" y="570"/>
                  </a:lnTo>
                  <a:lnTo>
                    <a:pt x="698" y="563"/>
                  </a:lnTo>
                  <a:lnTo>
                    <a:pt x="726" y="570"/>
                  </a:lnTo>
                  <a:lnTo>
                    <a:pt x="733" y="557"/>
                  </a:lnTo>
                  <a:lnTo>
                    <a:pt x="711" y="495"/>
                  </a:lnTo>
                  <a:lnTo>
                    <a:pt x="711" y="466"/>
                  </a:lnTo>
                  <a:lnTo>
                    <a:pt x="711" y="431"/>
                  </a:lnTo>
                  <a:lnTo>
                    <a:pt x="768" y="313"/>
                  </a:lnTo>
                  <a:lnTo>
                    <a:pt x="816" y="236"/>
                  </a:lnTo>
                  <a:lnTo>
                    <a:pt x="796" y="209"/>
                  </a:lnTo>
                  <a:lnTo>
                    <a:pt x="753" y="195"/>
                  </a:lnTo>
                  <a:lnTo>
                    <a:pt x="733" y="230"/>
                  </a:lnTo>
                  <a:lnTo>
                    <a:pt x="711" y="223"/>
                  </a:lnTo>
                  <a:lnTo>
                    <a:pt x="670" y="265"/>
                  </a:lnTo>
                  <a:lnTo>
                    <a:pt x="641" y="278"/>
                  </a:lnTo>
                  <a:lnTo>
                    <a:pt x="656" y="236"/>
                  </a:lnTo>
                  <a:lnTo>
                    <a:pt x="691" y="195"/>
                  </a:lnTo>
                  <a:lnTo>
                    <a:pt x="684" y="166"/>
                  </a:lnTo>
                  <a:lnTo>
                    <a:pt x="656" y="181"/>
                  </a:lnTo>
                  <a:lnTo>
                    <a:pt x="656" y="201"/>
                  </a:lnTo>
                  <a:lnTo>
                    <a:pt x="641" y="209"/>
                  </a:lnTo>
                  <a:lnTo>
                    <a:pt x="641" y="166"/>
                  </a:lnTo>
                  <a:lnTo>
                    <a:pt x="573" y="166"/>
                  </a:lnTo>
                  <a:lnTo>
                    <a:pt x="600" y="153"/>
                  </a:lnTo>
                  <a:lnTo>
                    <a:pt x="628" y="160"/>
                  </a:lnTo>
                  <a:lnTo>
                    <a:pt x="684" y="146"/>
                  </a:lnTo>
                  <a:lnTo>
                    <a:pt x="704" y="118"/>
                  </a:lnTo>
                  <a:lnTo>
                    <a:pt x="684" y="91"/>
                  </a:lnTo>
                  <a:lnTo>
                    <a:pt x="656" y="76"/>
                  </a:lnTo>
                  <a:lnTo>
                    <a:pt x="641" y="49"/>
                  </a:lnTo>
                  <a:lnTo>
                    <a:pt x="607" y="14"/>
                  </a:lnTo>
                  <a:lnTo>
                    <a:pt x="495" y="0"/>
                  </a:lnTo>
                  <a:lnTo>
                    <a:pt x="391" y="49"/>
                  </a:lnTo>
                  <a:lnTo>
                    <a:pt x="356" y="91"/>
                  </a:lnTo>
                  <a:lnTo>
                    <a:pt x="349" y="133"/>
                  </a:lnTo>
                  <a:lnTo>
                    <a:pt x="306" y="133"/>
                  </a:lnTo>
                  <a:lnTo>
                    <a:pt x="293" y="181"/>
                  </a:lnTo>
                  <a:lnTo>
                    <a:pt x="251" y="146"/>
                  </a:lnTo>
                  <a:lnTo>
                    <a:pt x="188" y="166"/>
                  </a:lnTo>
                  <a:lnTo>
                    <a:pt x="153" y="201"/>
                  </a:lnTo>
                  <a:lnTo>
                    <a:pt x="160" y="230"/>
                  </a:lnTo>
                  <a:lnTo>
                    <a:pt x="153" y="258"/>
                  </a:lnTo>
                  <a:lnTo>
                    <a:pt x="125" y="258"/>
                  </a:lnTo>
                  <a:lnTo>
                    <a:pt x="83" y="306"/>
                  </a:lnTo>
                  <a:lnTo>
                    <a:pt x="76" y="348"/>
                  </a:lnTo>
                  <a:lnTo>
                    <a:pt x="111" y="348"/>
                  </a:lnTo>
                  <a:lnTo>
                    <a:pt x="118" y="376"/>
                  </a:lnTo>
                  <a:lnTo>
                    <a:pt x="104" y="410"/>
                  </a:lnTo>
                  <a:lnTo>
                    <a:pt x="63" y="425"/>
                  </a:lnTo>
                  <a:lnTo>
                    <a:pt x="13" y="453"/>
                  </a:lnTo>
                  <a:lnTo>
                    <a:pt x="0" y="48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gray">
            <a:xfrm rot="1078335">
              <a:off x="2518445" y="1475210"/>
              <a:ext cx="119063" cy="92075"/>
            </a:xfrm>
            <a:custGeom>
              <a:avLst/>
              <a:gdLst>
                <a:gd name="T0" fmla="*/ 0 w 91"/>
                <a:gd name="T1" fmla="*/ 46 h 97"/>
                <a:gd name="T2" fmla="*/ 17 w 91"/>
                <a:gd name="T3" fmla="*/ 46 h 97"/>
                <a:gd name="T4" fmla="*/ 17 w 91"/>
                <a:gd name="T5" fmla="*/ 58 h 97"/>
                <a:gd name="T6" fmla="*/ 29 w 91"/>
                <a:gd name="T7" fmla="*/ 58 h 97"/>
                <a:gd name="T8" fmla="*/ 40 w 91"/>
                <a:gd name="T9" fmla="*/ 41 h 97"/>
                <a:gd name="T10" fmla="*/ 46 w 91"/>
                <a:gd name="T11" fmla="*/ 41 h 97"/>
                <a:gd name="T12" fmla="*/ 63 w 91"/>
                <a:gd name="T13" fmla="*/ 54 h 97"/>
                <a:gd name="T14" fmla="*/ 75 w 91"/>
                <a:gd name="T15" fmla="*/ 41 h 97"/>
                <a:gd name="T16" fmla="*/ 63 w 91"/>
                <a:gd name="T17" fmla="*/ 41 h 97"/>
                <a:gd name="T18" fmla="*/ 46 w 91"/>
                <a:gd name="T19" fmla="*/ 25 h 97"/>
                <a:gd name="T20" fmla="*/ 29 w 91"/>
                <a:gd name="T21" fmla="*/ 13 h 97"/>
                <a:gd name="T22" fmla="*/ 23 w 91"/>
                <a:gd name="T23" fmla="*/ 0 h 97"/>
                <a:gd name="T24" fmla="*/ 17 w 91"/>
                <a:gd name="T25" fmla="*/ 13 h 97"/>
                <a:gd name="T26" fmla="*/ 6 w 91"/>
                <a:gd name="T27" fmla="*/ 16 h 97"/>
                <a:gd name="T28" fmla="*/ 17 w 91"/>
                <a:gd name="T29" fmla="*/ 41 h 97"/>
                <a:gd name="T30" fmla="*/ 0 w 91"/>
                <a:gd name="T31" fmla="*/ 46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97">
                  <a:moveTo>
                    <a:pt x="0" y="77"/>
                  </a:moveTo>
                  <a:lnTo>
                    <a:pt x="21" y="77"/>
                  </a:lnTo>
                  <a:lnTo>
                    <a:pt x="21" y="97"/>
                  </a:lnTo>
                  <a:lnTo>
                    <a:pt x="35" y="97"/>
                  </a:lnTo>
                  <a:lnTo>
                    <a:pt x="48" y="69"/>
                  </a:lnTo>
                  <a:lnTo>
                    <a:pt x="56" y="69"/>
                  </a:lnTo>
                  <a:lnTo>
                    <a:pt x="77" y="91"/>
                  </a:lnTo>
                  <a:lnTo>
                    <a:pt x="91" y="69"/>
                  </a:lnTo>
                  <a:lnTo>
                    <a:pt x="77" y="69"/>
                  </a:lnTo>
                  <a:lnTo>
                    <a:pt x="56" y="42"/>
                  </a:lnTo>
                  <a:lnTo>
                    <a:pt x="35" y="21"/>
                  </a:lnTo>
                  <a:lnTo>
                    <a:pt x="28" y="0"/>
                  </a:lnTo>
                  <a:lnTo>
                    <a:pt x="21" y="21"/>
                  </a:lnTo>
                  <a:lnTo>
                    <a:pt x="7" y="27"/>
                  </a:lnTo>
                  <a:lnTo>
                    <a:pt x="21" y="69"/>
                  </a:lnTo>
                  <a:lnTo>
                    <a:pt x="0" y="7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gray">
            <a:xfrm rot="1078335">
              <a:off x="2715295" y="1448222"/>
              <a:ext cx="36513" cy="39688"/>
            </a:xfrm>
            <a:custGeom>
              <a:avLst/>
              <a:gdLst>
                <a:gd name="T0" fmla="*/ 0 w 27"/>
                <a:gd name="T1" fmla="*/ 17 h 41"/>
                <a:gd name="T2" fmla="*/ 0 w 27"/>
                <a:gd name="T3" fmla="*/ 25 h 41"/>
                <a:gd name="T4" fmla="*/ 17 w 27"/>
                <a:gd name="T5" fmla="*/ 21 h 41"/>
                <a:gd name="T6" fmla="*/ 23 w 27"/>
                <a:gd name="T7" fmla="*/ 17 h 41"/>
                <a:gd name="T8" fmla="*/ 23 w 27"/>
                <a:gd name="T9" fmla="*/ 12 h 41"/>
                <a:gd name="T10" fmla="*/ 23 w 27"/>
                <a:gd name="T11" fmla="*/ 0 h 41"/>
                <a:gd name="T12" fmla="*/ 6 w 27"/>
                <a:gd name="T13" fmla="*/ 0 h 41"/>
                <a:gd name="T14" fmla="*/ 0 w 27"/>
                <a:gd name="T15" fmla="*/ 17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" h="41">
                  <a:moveTo>
                    <a:pt x="0" y="28"/>
                  </a:moveTo>
                  <a:lnTo>
                    <a:pt x="0" y="41"/>
                  </a:lnTo>
                  <a:lnTo>
                    <a:pt x="20" y="35"/>
                  </a:lnTo>
                  <a:lnTo>
                    <a:pt x="27" y="28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7" y="0"/>
                  </a:lnTo>
                  <a:lnTo>
                    <a:pt x="0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gray">
            <a:xfrm rot="1078335">
              <a:off x="2721645" y="1225972"/>
              <a:ext cx="73025" cy="38100"/>
            </a:xfrm>
            <a:custGeom>
              <a:avLst/>
              <a:gdLst>
                <a:gd name="T0" fmla="*/ 0 w 57"/>
                <a:gd name="T1" fmla="*/ 0 h 41"/>
                <a:gd name="T2" fmla="*/ 0 w 57"/>
                <a:gd name="T3" fmla="*/ 12 h 41"/>
                <a:gd name="T4" fmla="*/ 0 w 57"/>
                <a:gd name="T5" fmla="*/ 24 h 41"/>
                <a:gd name="T6" fmla="*/ 23 w 57"/>
                <a:gd name="T7" fmla="*/ 24 h 41"/>
                <a:gd name="T8" fmla="*/ 28 w 57"/>
                <a:gd name="T9" fmla="*/ 24 h 41"/>
                <a:gd name="T10" fmla="*/ 46 w 57"/>
                <a:gd name="T11" fmla="*/ 24 h 41"/>
                <a:gd name="T12" fmla="*/ 46 w 57"/>
                <a:gd name="T13" fmla="*/ 20 h 41"/>
                <a:gd name="T14" fmla="*/ 40 w 57"/>
                <a:gd name="T15" fmla="*/ 4 h 41"/>
                <a:gd name="T16" fmla="*/ 35 w 57"/>
                <a:gd name="T17" fmla="*/ 0 h 41"/>
                <a:gd name="T18" fmla="*/ 12 w 57"/>
                <a:gd name="T19" fmla="*/ 0 h 41"/>
                <a:gd name="T20" fmla="*/ 0 w 57"/>
                <a:gd name="T21" fmla="*/ 0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41">
                  <a:moveTo>
                    <a:pt x="0" y="0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9" y="41"/>
                  </a:lnTo>
                  <a:lnTo>
                    <a:pt x="35" y="41"/>
                  </a:lnTo>
                  <a:lnTo>
                    <a:pt x="57" y="41"/>
                  </a:lnTo>
                  <a:lnTo>
                    <a:pt x="57" y="35"/>
                  </a:lnTo>
                  <a:lnTo>
                    <a:pt x="50" y="6"/>
                  </a:lnTo>
                  <a:lnTo>
                    <a:pt x="43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1" name="Freeform 40"/>
            <p:cNvSpPr>
              <a:spLocks/>
            </p:cNvSpPr>
            <p:nvPr/>
          </p:nvSpPr>
          <p:spPr bwMode="gray">
            <a:xfrm rot="1078335">
              <a:off x="2485108" y="1060872"/>
              <a:ext cx="53975" cy="41275"/>
            </a:xfrm>
            <a:custGeom>
              <a:avLst/>
              <a:gdLst>
                <a:gd name="T0" fmla="*/ 0 w 41"/>
                <a:gd name="T1" fmla="*/ 14 h 42"/>
                <a:gd name="T2" fmla="*/ 34 w 41"/>
                <a:gd name="T3" fmla="*/ 26 h 42"/>
                <a:gd name="T4" fmla="*/ 34 w 41"/>
                <a:gd name="T5" fmla="*/ 9 h 42"/>
                <a:gd name="T6" fmla="*/ 22 w 41"/>
                <a:gd name="T7" fmla="*/ 0 h 42"/>
                <a:gd name="T8" fmla="*/ 17 w 41"/>
                <a:gd name="T9" fmla="*/ 0 h 42"/>
                <a:gd name="T10" fmla="*/ 0 w 41"/>
                <a:gd name="T11" fmla="*/ 14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" h="42">
                  <a:moveTo>
                    <a:pt x="0" y="22"/>
                  </a:moveTo>
                  <a:lnTo>
                    <a:pt x="41" y="42"/>
                  </a:lnTo>
                  <a:lnTo>
                    <a:pt x="41" y="15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0" y="22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2" name="Freeform 41"/>
            <p:cNvSpPr>
              <a:spLocks/>
            </p:cNvSpPr>
            <p:nvPr/>
          </p:nvSpPr>
          <p:spPr bwMode="gray">
            <a:xfrm rot="1078335">
              <a:off x="2526383" y="940222"/>
              <a:ext cx="80963" cy="33338"/>
            </a:xfrm>
            <a:custGeom>
              <a:avLst/>
              <a:gdLst>
                <a:gd name="T0" fmla="*/ 0 w 62"/>
                <a:gd name="T1" fmla="*/ 8 h 35"/>
                <a:gd name="T2" fmla="*/ 39 w 62"/>
                <a:gd name="T3" fmla="*/ 21 h 35"/>
                <a:gd name="T4" fmla="*/ 51 w 62"/>
                <a:gd name="T5" fmla="*/ 13 h 35"/>
                <a:gd name="T6" fmla="*/ 51 w 62"/>
                <a:gd name="T7" fmla="*/ 0 h 35"/>
                <a:gd name="T8" fmla="*/ 22 w 62"/>
                <a:gd name="T9" fmla="*/ 0 h 35"/>
                <a:gd name="T10" fmla="*/ 0 w 62"/>
                <a:gd name="T11" fmla="*/ 8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35">
                  <a:moveTo>
                    <a:pt x="0" y="14"/>
                  </a:moveTo>
                  <a:lnTo>
                    <a:pt x="48" y="35"/>
                  </a:lnTo>
                  <a:lnTo>
                    <a:pt x="62" y="21"/>
                  </a:lnTo>
                  <a:lnTo>
                    <a:pt x="62" y="0"/>
                  </a:lnTo>
                  <a:lnTo>
                    <a:pt x="27" y="0"/>
                  </a:lnTo>
                  <a:lnTo>
                    <a:pt x="0" y="1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3" name="Freeform 42"/>
            <p:cNvSpPr>
              <a:spLocks/>
            </p:cNvSpPr>
            <p:nvPr/>
          </p:nvSpPr>
          <p:spPr bwMode="gray">
            <a:xfrm rot="1078335">
              <a:off x="2370808" y="895772"/>
              <a:ext cx="36513" cy="41275"/>
            </a:xfrm>
            <a:custGeom>
              <a:avLst/>
              <a:gdLst>
                <a:gd name="T0" fmla="*/ 0 w 27"/>
                <a:gd name="T1" fmla="*/ 0 h 42"/>
                <a:gd name="T2" fmla="*/ 0 w 27"/>
                <a:gd name="T3" fmla="*/ 17 h 42"/>
                <a:gd name="T4" fmla="*/ 23 w 27"/>
                <a:gd name="T5" fmla="*/ 26 h 42"/>
                <a:gd name="T6" fmla="*/ 12 w 27"/>
                <a:gd name="T7" fmla="*/ 0 h 42"/>
                <a:gd name="T8" fmla="*/ 0 w 27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0" y="28"/>
                  </a:lnTo>
                  <a:lnTo>
                    <a:pt x="27" y="42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4" name="Freeform 43"/>
            <p:cNvSpPr>
              <a:spLocks/>
            </p:cNvSpPr>
            <p:nvPr/>
          </p:nvSpPr>
          <p:spPr bwMode="gray">
            <a:xfrm rot="1078335">
              <a:off x="2261270" y="805285"/>
              <a:ext cx="80963" cy="25400"/>
            </a:xfrm>
            <a:custGeom>
              <a:avLst/>
              <a:gdLst>
                <a:gd name="T0" fmla="*/ 0 w 62"/>
                <a:gd name="T1" fmla="*/ 16 h 27"/>
                <a:gd name="T2" fmla="*/ 46 w 62"/>
                <a:gd name="T3" fmla="*/ 16 h 27"/>
                <a:gd name="T4" fmla="*/ 51 w 62"/>
                <a:gd name="T5" fmla="*/ 8 h 27"/>
                <a:gd name="T6" fmla="*/ 35 w 62"/>
                <a:gd name="T7" fmla="*/ 0 h 27"/>
                <a:gd name="T8" fmla="*/ 6 w 62"/>
                <a:gd name="T9" fmla="*/ 4 h 27"/>
                <a:gd name="T10" fmla="*/ 0 w 62"/>
                <a:gd name="T11" fmla="*/ 1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2" h="27">
                  <a:moveTo>
                    <a:pt x="0" y="27"/>
                  </a:moveTo>
                  <a:lnTo>
                    <a:pt x="56" y="27"/>
                  </a:lnTo>
                  <a:lnTo>
                    <a:pt x="62" y="13"/>
                  </a:lnTo>
                  <a:lnTo>
                    <a:pt x="42" y="0"/>
                  </a:lnTo>
                  <a:lnTo>
                    <a:pt x="7" y="7"/>
                  </a:lnTo>
                  <a:lnTo>
                    <a:pt x="0" y="2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5" name="Freeform 44"/>
            <p:cNvSpPr>
              <a:spLocks/>
            </p:cNvSpPr>
            <p:nvPr/>
          </p:nvSpPr>
          <p:spPr bwMode="gray">
            <a:xfrm rot="1078335">
              <a:off x="2216820" y="819572"/>
              <a:ext cx="36513" cy="25400"/>
            </a:xfrm>
            <a:custGeom>
              <a:avLst/>
              <a:gdLst>
                <a:gd name="T0" fmla="*/ 0 w 28"/>
                <a:gd name="T1" fmla="*/ 5 h 28"/>
                <a:gd name="T2" fmla="*/ 6 w 28"/>
                <a:gd name="T3" fmla="*/ 16 h 28"/>
                <a:gd name="T4" fmla="*/ 23 w 28"/>
                <a:gd name="T5" fmla="*/ 16 h 28"/>
                <a:gd name="T6" fmla="*/ 12 w 28"/>
                <a:gd name="T7" fmla="*/ 0 h 28"/>
                <a:gd name="T8" fmla="*/ 0 w 28"/>
                <a:gd name="T9" fmla="*/ 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8">
                  <a:moveTo>
                    <a:pt x="0" y="8"/>
                  </a:moveTo>
                  <a:lnTo>
                    <a:pt x="7" y="28"/>
                  </a:lnTo>
                  <a:lnTo>
                    <a:pt x="28" y="28"/>
                  </a:lnTo>
                  <a:lnTo>
                    <a:pt x="14" y="0"/>
                  </a:lnTo>
                  <a:lnTo>
                    <a:pt x="0" y="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6" name="Freeform 45"/>
            <p:cNvSpPr>
              <a:spLocks/>
            </p:cNvSpPr>
            <p:nvPr/>
          </p:nvSpPr>
          <p:spPr bwMode="gray">
            <a:xfrm rot="1078335">
              <a:off x="2343820" y="1097385"/>
              <a:ext cx="120650" cy="119063"/>
            </a:xfrm>
            <a:custGeom>
              <a:avLst/>
              <a:gdLst>
                <a:gd name="T0" fmla="*/ 0 w 91"/>
                <a:gd name="T1" fmla="*/ 33 h 125"/>
                <a:gd name="T2" fmla="*/ 18 w 91"/>
                <a:gd name="T3" fmla="*/ 54 h 125"/>
                <a:gd name="T4" fmla="*/ 23 w 91"/>
                <a:gd name="T5" fmla="*/ 54 h 125"/>
                <a:gd name="T6" fmla="*/ 42 w 91"/>
                <a:gd name="T7" fmla="*/ 75 h 125"/>
                <a:gd name="T8" fmla="*/ 58 w 91"/>
                <a:gd name="T9" fmla="*/ 71 h 125"/>
                <a:gd name="T10" fmla="*/ 71 w 91"/>
                <a:gd name="T11" fmla="*/ 67 h 125"/>
                <a:gd name="T12" fmla="*/ 76 w 91"/>
                <a:gd name="T13" fmla="*/ 50 h 125"/>
                <a:gd name="T14" fmla="*/ 71 w 91"/>
                <a:gd name="T15" fmla="*/ 33 h 125"/>
                <a:gd name="T16" fmla="*/ 58 w 91"/>
                <a:gd name="T17" fmla="*/ 29 h 125"/>
                <a:gd name="T18" fmla="*/ 65 w 91"/>
                <a:gd name="T19" fmla="*/ 12 h 125"/>
                <a:gd name="T20" fmla="*/ 58 w 91"/>
                <a:gd name="T21" fmla="*/ 0 h 125"/>
                <a:gd name="T22" fmla="*/ 53 w 91"/>
                <a:gd name="T23" fmla="*/ 8 h 125"/>
                <a:gd name="T24" fmla="*/ 29 w 91"/>
                <a:gd name="T25" fmla="*/ 4 h 125"/>
                <a:gd name="T26" fmla="*/ 23 w 91"/>
                <a:gd name="T27" fmla="*/ 8 h 125"/>
                <a:gd name="T28" fmla="*/ 18 w 91"/>
                <a:gd name="T29" fmla="*/ 21 h 125"/>
                <a:gd name="T30" fmla="*/ 29 w 91"/>
                <a:gd name="T31" fmla="*/ 29 h 125"/>
                <a:gd name="T32" fmla="*/ 18 w 91"/>
                <a:gd name="T33" fmla="*/ 29 h 125"/>
                <a:gd name="T34" fmla="*/ 0 w 91"/>
                <a:gd name="T35" fmla="*/ 33 h 12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1" h="125">
                  <a:moveTo>
                    <a:pt x="0" y="55"/>
                  </a:moveTo>
                  <a:lnTo>
                    <a:pt x="22" y="90"/>
                  </a:lnTo>
                  <a:lnTo>
                    <a:pt x="28" y="90"/>
                  </a:lnTo>
                  <a:lnTo>
                    <a:pt x="50" y="125"/>
                  </a:lnTo>
                  <a:lnTo>
                    <a:pt x="70" y="118"/>
                  </a:lnTo>
                  <a:lnTo>
                    <a:pt x="85" y="112"/>
                  </a:lnTo>
                  <a:lnTo>
                    <a:pt x="91" y="84"/>
                  </a:lnTo>
                  <a:lnTo>
                    <a:pt x="85" y="55"/>
                  </a:lnTo>
                  <a:lnTo>
                    <a:pt x="70" y="49"/>
                  </a:lnTo>
                  <a:lnTo>
                    <a:pt x="78" y="20"/>
                  </a:lnTo>
                  <a:lnTo>
                    <a:pt x="70" y="0"/>
                  </a:lnTo>
                  <a:lnTo>
                    <a:pt x="63" y="14"/>
                  </a:lnTo>
                  <a:lnTo>
                    <a:pt x="35" y="7"/>
                  </a:lnTo>
                  <a:lnTo>
                    <a:pt x="28" y="14"/>
                  </a:lnTo>
                  <a:lnTo>
                    <a:pt x="22" y="35"/>
                  </a:lnTo>
                  <a:lnTo>
                    <a:pt x="35" y="49"/>
                  </a:lnTo>
                  <a:lnTo>
                    <a:pt x="22" y="49"/>
                  </a:lnTo>
                  <a:lnTo>
                    <a:pt x="0" y="5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7" name="Freeform 46"/>
            <p:cNvSpPr>
              <a:spLocks/>
            </p:cNvSpPr>
            <p:nvPr/>
          </p:nvSpPr>
          <p:spPr bwMode="gray">
            <a:xfrm rot="1078335">
              <a:off x="2058070" y="1059285"/>
              <a:ext cx="320675" cy="207963"/>
            </a:xfrm>
            <a:custGeom>
              <a:avLst/>
              <a:gdLst>
                <a:gd name="T0" fmla="*/ 0 w 244"/>
                <a:gd name="T1" fmla="*/ 59 h 217"/>
                <a:gd name="T2" fmla="*/ 12 w 244"/>
                <a:gd name="T3" fmla="*/ 63 h 217"/>
                <a:gd name="T4" fmla="*/ 6 w 244"/>
                <a:gd name="T5" fmla="*/ 76 h 217"/>
                <a:gd name="T6" fmla="*/ 24 w 244"/>
                <a:gd name="T7" fmla="*/ 80 h 217"/>
                <a:gd name="T8" fmla="*/ 58 w 244"/>
                <a:gd name="T9" fmla="*/ 80 h 217"/>
                <a:gd name="T10" fmla="*/ 70 w 244"/>
                <a:gd name="T11" fmla="*/ 89 h 217"/>
                <a:gd name="T12" fmla="*/ 58 w 244"/>
                <a:gd name="T13" fmla="*/ 93 h 217"/>
                <a:gd name="T14" fmla="*/ 24 w 244"/>
                <a:gd name="T15" fmla="*/ 93 h 217"/>
                <a:gd name="T16" fmla="*/ 29 w 244"/>
                <a:gd name="T17" fmla="*/ 110 h 217"/>
                <a:gd name="T18" fmla="*/ 41 w 244"/>
                <a:gd name="T19" fmla="*/ 114 h 217"/>
                <a:gd name="T20" fmla="*/ 58 w 244"/>
                <a:gd name="T21" fmla="*/ 114 h 217"/>
                <a:gd name="T22" fmla="*/ 64 w 244"/>
                <a:gd name="T23" fmla="*/ 131 h 217"/>
                <a:gd name="T24" fmla="*/ 99 w 244"/>
                <a:gd name="T25" fmla="*/ 127 h 217"/>
                <a:gd name="T26" fmla="*/ 133 w 244"/>
                <a:gd name="T27" fmla="*/ 114 h 217"/>
                <a:gd name="T28" fmla="*/ 138 w 244"/>
                <a:gd name="T29" fmla="*/ 110 h 217"/>
                <a:gd name="T30" fmla="*/ 167 w 244"/>
                <a:gd name="T31" fmla="*/ 127 h 217"/>
                <a:gd name="T32" fmla="*/ 180 w 244"/>
                <a:gd name="T33" fmla="*/ 122 h 217"/>
                <a:gd name="T34" fmla="*/ 191 w 244"/>
                <a:gd name="T35" fmla="*/ 114 h 217"/>
                <a:gd name="T36" fmla="*/ 191 w 244"/>
                <a:gd name="T37" fmla="*/ 106 h 217"/>
                <a:gd name="T38" fmla="*/ 196 w 244"/>
                <a:gd name="T39" fmla="*/ 106 h 217"/>
                <a:gd name="T40" fmla="*/ 202 w 244"/>
                <a:gd name="T41" fmla="*/ 93 h 217"/>
                <a:gd name="T42" fmla="*/ 167 w 244"/>
                <a:gd name="T43" fmla="*/ 80 h 217"/>
                <a:gd name="T44" fmla="*/ 156 w 244"/>
                <a:gd name="T45" fmla="*/ 76 h 217"/>
                <a:gd name="T46" fmla="*/ 156 w 244"/>
                <a:gd name="T47" fmla="*/ 59 h 217"/>
                <a:gd name="T48" fmla="*/ 145 w 244"/>
                <a:gd name="T49" fmla="*/ 34 h 217"/>
                <a:gd name="T50" fmla="*/ 162 w 244"/>
                <a:gd name="T51" fmla="*/ 9 h 217"/>
                <a:gd name="T52" fmla="*/ 156 w 244"/>
                <a:gd name="T53" fmla="*/ 0 h 217"/>
                <a:gd name="T54" fmla="*/ 133 w 244"/>
                <a:gd name="T55" fmla="*/ 0 h 217"/>
                <a:gd name="T56" fmla="*/ 122 w 244"/>
                <a:gd name="T57" fmla="*/ 25 h 217"/>
                <a:gd name="T58" fmla="*/ 104 w 244"/>
                <a:gd name="T59" fmla="*/ 21 h 217"/>
                <a:gd name="T60" fmla="*/ 93 w 244"/>
                <a:gd name="T61" fmla="*/ 21 h 217"/>
                <a:gd name="T62" fmla="*/ 75 w 244"/>
                <a:gd name="T63" fmla="*/ 18 h 217"/>
                <a:gd name="T64" fmla="*/ 64 w 244"/>
                <a:gd name="T65" fmla="*/ 25 h 217"/>
                <a:gd name="T66" fmla="*/ 58 w 244"/>
                <a:gd name="T67" fmla="*/ 13 h 217"/>
                <a:gd name="T68" fmla="*/ 41 w 244"/>
                <a:gd name="T69" fmla="*/ 13 h 217"/>
                <a:gd name="T70" fmla="*/ 6 w 244"/>
                <a:gd name="T71" fmla="*/ 34 h 217"/>
                <a:gd name="T72" fmla="*/ 6 w 244"/>
                <a:gd name="T73" fmla="*/ 39 h 217"/>
                <a:gd name="T74" fmla="*/ 0 w 244"/>
                <a:gd name="T75" fmla="*/ 51 h 217"/>
                <a:gd name="T76" fmla="*/ 0 w 244"/>
                <a:gd name="T77" fmla="*/ 59 h 2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44" h="217">
                  <a:moveTo>
                    <a:pt x="0" y="98"/>
                  </a:moveTo>
                  <a:lnTo>
                    <a:pt x="14" y="105"/>
                  </a:lnTo>
                  <a:lnTo>
                    <a:pt x="7" y="126"/>
                  </a:lnTo>
                  <a:lnTo>
                    <a:pt x="29" y="133"/>
                  </a:lnTo>
                  <a:lnTo>
                    <a:pt x="70" y="133"/>
                  </a:lnTo>
                  <a:lnTo>
                    <a:pt x="84" y="147"/>
                  </a:lnTo>
                  <a:lnTo>
                    <a:pt x="70" y="154"/>
                  </a:lnTo>
                  <a:lnTo>
                    <a:pt x="29" y="154"/>
                  </a:lnTo>
                  <a:lnTo>
                    <a:pt x="35" y="182"/>
                  </a:lnTo>
                  <a:lnTo>
                    <a:pt x="49" y="189"/>
                  </a:lnTo>
                  <a:lnTo>
                    <a:pt x="70" y="189"/>
                  </a:lnTo>
                  <a:lnTo>
                    <a:pt x="77" y="217"/>
                  </a:lnTo>
                  <a:lnTo>
                    <a:pt x="119" y="210"/>
                  </a:lnTo>
                  <a:lnTo>
                    <a:pt x="161" y="189"/>
                  </a:lnTo>
                  <a:lnTo>
                    <a:pt x="167" y="182"/>
                  </a:lnTo>
                  <a:lnTo>
                    <a:pt x="202" y="210"/>
                  </a:lnTo>
                  <a:lnTo>
                    <a:pt x="217" y="202"/>
                  </a:lnTo>
                  <a:lnTo>
                    <a:pt x="231" y="189"/>
                  </a:lnTo>
                  <a:lnTo>
                    <a:pt x="231" y="175"/>
                  </a:lnTo>
                  <a:lnTo>
                    <a:pt x="237" y="175"/>
                  </a:lnTo>
                  <a:lnTo>
                    <a:pt x="244" y="154"/>
                  </a:lnTo>
                  <a:lnTo>
                    <a:pt x="202" y="133"/>
                  </a:lnTo>
                  <a:lnTo>
                    <a:pt x="189" y="126"/>
                  </a:lnTo>
                  <a:lnTo>
                    <a:pt x="189" y="98"/>
                  </a:lnTo>
                  <a:lnTo>
                    <a:pt x="175" y="57"/>
                  </a:lnTo>
                  <a:lnTo>
                    <a:pt x="196" y="15"/>
                  </a:lnTo>
                  <a:lnTo>
                    <a:pt x="189" y="0"/>
                  </a:lnTo>
                  <a:lnTo>
                    <a:pt x="161" y="0"/>
                  </a:lnTo>
                  <a:lnTo>
                    <a:pt x="147" y="42"/>
                  </a:lnTo>
                  <a:lnTo>
                    <a:pt x="126" y="35"/>
                  </a:lnTo>
                  <a:lnTo>
                    <a:pt x="112" y="35"/>
                  </a:lnTo>
                  <a:lnTo>
                    <a:pt x="91" y="29"/>
                  </a:lnTo>
                  <a:lnTo>
                    <a:pt x="77" y="42"/>
                  </a:lnTo>
                  <a:lnTo>
                    <a:pt x="70" y="22"/>
                  </a:lnTo>
                  <a:lnTo>
                    <a:pt x="49" y="22"/>
                  </a:lnTo>
                  <a:lnTo>
                    <a:pt x="7" y="57"/>
                  </a:lnTo>
                  <a:lnTo>
                    <a:pt x="7" y="64"/>
                  </a:lnTo>
                  <a:lnTo>
                    <a:pt x="0" y="84"/>
                  </a:lnTo>
                  <a:lnTo>
                    <a:pt x="0" y="9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8" name="Freeform 47"/>
            <p:cNvSpPr>
              <a:spLocks/>
            </p:cNvSpPr>
            <p:nvPr/>
          </p:nvSpPr>
          <p:spPr bwMode="gray">
            <a:xfrm rot="1078335">
              <a:off x="2502570" y="1233910"/>
              <a:ext cx="496888" cy="417513"/>
            </a:xfrm>
            <a:custGeom>
              <a:avLst/>
              <a:gdLst>
                <a:gd name="T0" fmla="*/ 29 w 377"/>
                <a:gd name="T1" fmla="*/ 92 h 438"/>
                <a:gd name="T2" fmla="*/ 87 w 377"/>
                <a:gd name="T3" fmla="*/ 104 h 438"/>
                <a:gd name="T4" fmla="*/ 110 w 377"/>
                <a:gd name="T5" fmla="*/ 109 h 438"/>
                <a:gd name="T6" fmla="*/ 127 w 377"/>
                <a:gd name="T7" fmla="*/ 92 h 438"/>
                <a:gd name="T8" fmla="*/ 156 w 377"/>
                <a:gd name="T9" fmla="*/ 117 h 438"/>
                <a:gd name="T10" fmla="*/ 162 w 377"/>
                <a:gd name="T11" fmla="*/ 125 h 438"/>
                <a:gd name="T12" fmla="*/ 180 w 377"/>
                <a:gd name="T13" fmla="*/ 142 h 438"/>
                <a:gd name="T14" fmla="*/ 169 w 377"/>
                <a:gd name="T15" fmla="*/ 184 h 438"/>
                <a:gd name="T16" fmla="*/ 169 w 377"/>
                <a:gd name="T17" fmla="*/ 200 h 438"/>
                <a:gd name="T18" fmla="*/ 134 w 377"/>
                <a:gd name="T19" fmla="*/ 205 h 438"/>
                <a:gd name="T20" fmla="*/ 127 w 377"/>
                <a:gd name="T21" fmla="*/ 221 h 438"/>
                <a:gd name="T22" fmla="*/ 156 w 377"/>
                <a:gd name="T23" fmla="*/ 217 h 438"/>
                <a:gd name="T24" fmla="*/ 198 w 377"/>
                <a:gd name="T25" fmla="*/ 230 h 438"/>
                <a:gd name="T26" fmla="*/ 227 w 377"/>
                <a:gd name="T27" fmla="*/ 251 h 438"/>
                <a:gd name="T28" fmla="*/ 262 w 377"/>
                <a:gd name="T29" fmla="*/ 263 h 438"/>
                <a:gd name="T30" fmla="*/ 232 w 377"/>
                <a:gd name="T31" fmla="*/ 238 h 438"/>
                <a:gd name="T32" fmla="*/ 267 w 377"/>
                <a:gd name="T33" fmla="*/ 246 h 438"/>
                <a:gd name="T34" fmla="*/ 278 w 377"/>
                <a:gd name="T35" fmla="*/ 230 h 438"/>
                <a:gd name="T36" fmla="*/ 272 w 377"/>
                <a:gd name="T37" fmla="*/ 217 h 438"/>
                <a:gd name="T38" fmla="*/ 243 w 377"/>
                <a:gd name="T39" fmla="*/ 192 h 438"/>
                <a:gd name="T40" fmla="*/ 267 w 377"/>
                <a:gd name="T41" fmla="*/ 192 h 438"/>
                <a:gd name="T42" fmla="*/ 284 w 377"/>
                <a:gd name="T43" fmla="*/ 205 h 438"/>
                <a:gd name="T44" fmla="*/ 301 w 377"/>
                <a:gd name="T45" fmla="*/ 196 h 438"/>
                <a:gd name="T46" fmla="*/ 272 w 377"/>
                <a:gd name="T47" fmla="*/ 142 h 438"/>
                <a:gd name="T48" fmla="*/ 237 w 377"/>
                <a:gd name="T49" fmla="*/ 134 h 438"/>
                <a:gd name="T50" fmla="*/ 249 w 377"/>
                <a:gd name="T51" fmla="*/ 117 h 438"/>
                <a:gd name="T52" fmla="*/ 243 w 377"/>
                <a:gd name="T53" fmla="*/ 104 h 438"/>
                <a:gd name="T54" fmla="*/ 214 w 377"/>
                <a:gd name="T55" fmla="*/ 83 h 438"/>
                <a:gd name="T56" fmla="*/ 191 w 377"/>
                <a:gd name="T57" fmla="*/ 62 h 438"/>
                <a:gd name="T58" fmla="*/ 169 w 377"/>
                <a:gd name="T59" fmla="*/ 38 h 438"/>
                <a:gd name="T60" fmla="*/ 134 w 377"/>
                <a:gd name="T61" fmla="*/ 29 h 438"/>
                <a:gd name="T62" fmla="*/ 105 w 377"/>
                <a:gd name="T63" fmla="*/ 38 h 438"/>
                <a:gd name="T64" fmla="*/ 98 w 377"/>
                <a:gd name="T65" fmla="*/ 29 h 438"/>
                <a:gd name="T66" fmla="*/ 93 w 377"/>
                <a:gd name="T67" fmla="*/ 4 h 438"/>
                <a:gd name="T68" fmla="*/ 76 w 377"/>
                <a:gd name="T69" fmla="*/ 0 h 438"/>
                <a:gd name="T70" fmla="*/ 46 w 377"/>
                <a:gd name="T71" fmla="*/ 46 h 438"/>
                <a:gd name="T72" fmla="*/ 35 w 377"/>
                <a:gd name="T73" fmla="*/ 54 h 438"/>
                <a:gd name="T74" fmla="*/ 52 w 377"/>
                <a:gd name="T75" fmla="*/ 13 h 438"/>
                <a:gd name="T76" fmla="*/ 29 w 377"/>
                <a:gd name="T77" fmla="*/ 0 h 438"/>
                <a:gd name="T78" fmla="*/ 0 w 377"/>
                <a:gd name="T79" fmla="*/ 42 h 43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77" h="438">
                  <a:moveTo>
                    <a:pt x="0" y="98"/>
                  </a:moveTo>
                  <a:lnTo>
                    <a:pt x="35" y="153"/>
                  </a:lnTo>
                  <a:lnTo>
                    <a:pt x="56" y="160"/>
                  </a:lnTo>
                  <a:lnTo>
                    <a:pt x="105" y="174"/>
                  </a:lnTo>
                  <a:lnTo>
                    <a:pt x="112" y="174"/>
                  </a:lnTo>
                  <a:lnTo>
                    <a:pt x="133" y="181"/>
                  </a:lnTo>
                  <a:lnTo>
                    <a:pt x="147" y="181"/>
                  </a:lnTo>
                  <a:lnTo>
                    <a:pt x="153" y="153"/>
                  </a:lnTo>
                  <a:lnTo>
                    <a:pt x="161" y="174"/>
                  </a:lnTo>
                  <a:lnTo>
                    <a:pt x="188" y="195"/>
                  </a:lnTo>
                  <a:lnTo>
                    <a:pt x="175" y="216"/>
                  </a:lnTo>
                  <a:lnTo>
                    <a:pt x="195" y="208"/>
                  </a:lnTo>
                  <a:lnTo>
                    <a:pt x="203" y="223"/>
                  </a:lnTo>
                  <a:lnTo>
                    <a:pt x="217" y="236"/>
                  </a:lnTo>
                  <a:lnTo>
                    <a:pt x="230" y="265"/>
                  </a:lnTo>
                  <a:lnTo>
                    <a:pt x="203" y="306"/>
                  </a:lnTo>
                  <a:lnTo>
                    <a:pt x="210" y="327"/>
                  </a:lnTo>
                  <a:lnTo>
                    <a:pt x="203" y="333"/>
                  </a:lnTo>
                  <a:lnTo>
                    <a:pt x="161" y="327"/>
                  </a:lnTo>
                  <a:lnTo>
                    <a:pt x="161" y="341"/>
                  </a:lnTo>
                  <a:lnTo>
                    <a:pt x="153" y="341"/>
                  </a:lnTo>
                  <a:lnTo>
                    <a:pt x="153" y="368"/>
                  </a:lnTo>
                  <a:lnTo>
                    <a:pt x="175" y="368"/>
                  </a:lnTo>
                  <a:lnTo>
                    <a:pt x="188" y="362"/>
                  </a:lnTo>
                  <a:lnTo>
                    <a:pt x="203" y="362"/>
                  </a:lnTo>
                  <a:lnTo>
                    <a:pt x="238" y="383"/>
                  </a:lnTo>
                  <a:lnTo>
                    <a:pt x="238" y="397"/>
                  </a:lnTo>
                  <a:lnTo>
                    <a:pt x="273" y="418"/>
                  </a:lnTo>
                  <a:lnTo>
                    <a:pt x="286" y="432"/>
                  </a:lnTo>
                  <a:lnTo>
                    <a:pt x="315" y="438"/>
                  </a:lnTo>
                  <a:lnTo>
                    <a:pt x="315" y="432"/>
                  </a:lnTo>
                  <a:lnTo>
                    <a:pt x="280" y="397"/>
                  </a:lnTo>
                  <a:lnTo>
                    <a:pt x="280" y="375"/>
                  </a:lnTo>
                  <a:lnTo>
                    <a:pt x="321" y="410"/>
                  </a:lnTo>
                  <a:lnTo>
                    <a:pt x="335" y="410"/>
                  </a:lnTo>
                  <a:lnTo>
                    <a:pt x="335" y="383"/>
                  </a:lnTo>
                  <a:lnTo>
                    <a:pt x="328" y="375"/>
                  </a:lnTo>
                  <a:lnTo>
                    <a:pt x="328" y="362"/>
                  </a:lnTo>
                  <a:lnTo>
                    <a:pt x="300" y="333"/>
                  </a:lnTo>
                  <a:lnTo>
                    <a:pt x="293" y="320"/>
                  </a:lnTo>
                  <a:lnTo>
                    <a:pt x="300" y="300"/>
                  </a:lnTo>
                  <a:lnTo>
                    <a:pt x="321" y="320"/>
                  </a:lnTo>
                  <a:lnTo>
                    <a:pt x="328" y="333"/>
                  </a:lnTo>
                  <a:lnTo>
                    <a:pt x="342" y="341"/>
                  </a:lnTo>
                  <a:lnTo>
                    <a:pt x="342" y="327"/>
                  </a:lnTo>
                  <a:lnTo>
                    <a:pt x="363" y="327"/>
                  </a:lnTo>
                  <a:lnTo>
                    <a:pt x="377" y="292"/>
                  </a:lnTo>
                  <a:lnTo>
                    <a:pt x="328" y="236"/>
                  </a:lnTo>
                  <a:lnTo>
                    <a:pt x="300" y="236"/>
                  </a:lnTo>
                  <a:lnTo>
                    <a:pt x="286" y="223"/>
                  </a:lnTo>
                  <a:lnTo>
                    <a:pt x="286" y="208"/>
                  </a:lnTo>
                  <a:lnTo>
                    <a:pt x="300" y="195"/>
                  </a:lnTo>
                  <a:lnTo>
                    <a:pt x="286" y="181"/>
                  </a:lnTo>
                  <a:lnTo>
                    <a:pt x="293" y="174"/>
                  </a:lnTo>
                  <a:lnTo>
                    <a:pt x="286" y="146"/>
                  </a:lnTo>
                  <a:lnTo>
                    <a:pt x="258" y="139"/>
                  </a:lnTo>
                  <a:lnTo>
                    <a:pt x="245" y="111"/>
                  </a:lnTo>
                  <a:lnTo>
                    <a:pt x="230" y="104"/>
                  </a:lnTo>
                  <a:lnTo>
                    <a:pt x="210" y="98"/>
                  </a:lnTo>
                  <a:lnTo>
                    <a:pt x="203" y="63"/>
                  </a:lnTo>
                  <a:lnTo>
                    <a:pt x="188" y="63"/>
                  </a:lnTo>
                  <a:lnTo>
                    <a:pt x="161" y="48"/>
                  </a:lnTo>
                  <a:lnTo>
                    <a:pt x="147" y="63"/>
                  </a:lnTo>
                  <a:lnTo>
                    <a:pt x="126" y="63"/>
                  </a:lnTo>
                  <a:lnTo>
                    <a:pt x="112" y="76"/>
                  </a:lnTo>
                  <a:lnTo>
                    <a:pt x="118" y="48"/>
                  </a:lnTo>
                  <a:lnTo>
                    <a:pt x="112" y="35"/>
                  </a:lnTo>
                  <a:lnTo>
                    <a:pt x="112" y="6"/>
                  </a:lnTo>
                  <a:lnTo>
                    <a:pt x="112" y="0"/>
                  </a:lnTo>
                  <a:lnTo>
                    <a:pt x="91" y="0"/>
                  </a:lnTo>
                  <a:lnTo>
                    <a:pt x="63" y="41"/>
                  </a:lnTo>
                  <a:lnTo>
                    <a:pt x="56" y="76"/>
                  </a:lnTo>
                  <a:lnTo>
                    <a:pt x="63" y="104"/>
                  </a:lnTo>
                  <a:lnTo>
                    <a:pt x="42" y="90"/>
                  </a:lnTo>
                  <a:lnTo>
                    <a:pt x="42" y="41"/>
                  </a:lnTo>
                  <a:lnTo>
                    <a:pt x="63" y="21"/>
                  </a:lnTo>
                  <a:lnTo>
                    <a:pt x="77" y="0"/>
                  </a:lnTo>
                  <a:lnTo>
                    <a:pt x="35" y="0"/>
                  </a:lnTo>
                  <a:lnTo>
                    <a:pt x="15" y="35"/>
                  </a:lnTo>
                  <a:lnTo>
                    <a:pt x="0" y="70"/>
                  </a:lnTo>
                  <a:lnTo>
                    <a:pt x="0" y="9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79" name="Freeform 48"/>
            <p:cNvSpPr>
              <a:spLocks/>
            </p:cNvSpPr>
            <p:nvPr/>
          </p:nvSpPr>
          <p:spPr bwMode="gray">
            <a:xfrm rot="1078335">
              <a:off x="2496220" y="1022772"/>
              <a:ext cx="285750" cy="138113"/>
            </a:xfrm>
            <a:custGeom>
              <a:avLst/>
              <a:gdLst>
                <a:gd name="T0" fmla="*/ 0 w 217"/>
                <a:gd name="T1" fmla="*/ 0 h 146"/>
                <a:gd name="T2" fmla="*/ 0 w 217"/>
                <a:gd name="T3" fmla="*/ 8 h 146"/>
                <a:gd name="T4" fmla="*/ 17 w 217"/>
                <a:gd name="T5" fmla="*/ 24 h 146"/>
                <a:gd name="T6" fmla="*/ 29 w 217"/>
                <a:gd name="T7" fmla="*/ 24 h 146"/>
                <a:gd name="T8" fmla="*/ 46 w 217"/>
                <a:gd name="T9" fmla="*/ 29 h 146"/>
                <a:gd name="T10" fmla="*/ 46 w 217"/>
                <a:gd name="T11" fmla="*/ 74 h 146"/>
                <a:gd name="T12" fmla="*/ 105 w 217"/>
                <a:gd name="T13" fmla="*/ 87 h 146"/>
                <a:gd name="T14" fmla="*/ 128 w 217"/>
                <a:gd name="T15" fmla="*/ 87 h 146"/>
                <a:gd name="T16" fmla="*/ 139 w 217"/>
                <a:gd name="T17" fmla="*/ 74 h 146"/>
                <a:gd name="T18" fmla="*/ 157 w 217"/>
                <a:gd name="T19" fmla="*/ 79 h 146"/>
                <a:gd name="T20" fmla="*/ 174 w 217"/>
                <a:gd name="T21" fmla="*/ 74 h 146"/>
                <a:gd name="T22" fmla="*/ 180 w 217"/>
                <a:gd name="T23" fmla="*/ 49 h 146"/>
                <a:gd name="T24" fmla="*/ 163 w 217"/>
                <a:gd name="T25" fmla="*/ 45 h 146"/>
                <a:gd name="T26" fmla="*/ 128 w 217"/>
                <a:gd name="T27" fmla="*/ 38 h 146"/>
                <a:gd name="T28" fmla="*/ 105 w 217"/>
                <a:gd name="T29" fmla="*/ 49 h 146"/>
                <a:gd name="T30" fmla="*/ 87 w 217"/>
                <a:gd name="T31" fmla="*/ 45 h 146"/>
                <a:gd name="T32" fmla="*/ 64 w 217"/>
                <a:gd name="T33" fmla="*/ 33 h 146"/>
                <a:gd name="T34" fmla="*/ 70 w 217"/>
                <a:gd name="T35" fmla="*/ 29 h 146"/>
                <a:gd name="T36" fmla="*/ 58 w 217"/>
                <a:gd name="T37" fmla="*/ 13 h 146"/>
                <a:gd name="T38" fmla="*/ 35 w 217"/>
                <a:gd name="T39" fmla="*/ 13 h 146"/>
                <a:gd name="T40" fmla="*/ 24 w 217"/>
                <a:gd name="T41" fmla="*/ 4 h 146"/>
                <a:gd name="T42" fmla="*/ 0 w 217"/>
                <a:gd name="T43" fmla="*/ 0 h 1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7" h="146">
                  <a:moveTo>
                    <a:pt x="0" y="0"/>
                  </a:moveTo>
                  <a:lnTo>
                    <a:pt x="0" y="13"/>
                  </a:lnTo>
                  <a:lnTo>
                    <a:pt x="21" y="41"/>
                  </a:lnTo>
                  <a:lnTo>
                    <a:pt x="35" y="41"/>
                  </a:lnTo>
                  <a:lnTo>
                    <a:pt x="56" y="48"/>
                  </a:lnTo>
                  <a:lnTo>
                    <a:pt x="56" y="125"/>
                  </a:lnTo>
                  <a:lnTo>
                    <a:pt x="126" y="146"/>
                  </a:lnTo>
                  <a:lnTo>
                    <a:pt x="154" y="146"/>
                  </a:lnTo>
                  <a:lnTo>
                    <a:pt x="167" y="125"/>
                  </a:lnTo>
                  <a:lnTo>
                    <a:pt x="189" y="132"/>
                  </a:lnTo>
                  <a:lnTo>
                    <a:pt x="210" y="125"/>
                  </a:lnTo>
                  <a:lnTo>
                    <a:pt x="217" y="83"/>
                  </a:lnTo>
                  <a:lnTo>
                    <a:pt x="196" y="76"/>
                  </a:lnTo>
                  <a:lnTo>
                    <a:pt x="154" y="63"/>
                  </a:lnTo>
                  <a:lnTo>
                    <a:pt x="126" y="83"/>
                  </a:lnTo>
                  <a:lnTo>
                    <a:pt x="105" y="76"/>
                  </a:lnTo>
                  <a:lnTo>
                    <a:pt x="77" y="55"/>
                  </a:lnTo>
                  <a:lnTo>
                    <a:pt x="84" y="48"/>
                  </a:lnTo>
                  <a:lnTo>
                    <a:pt x="70" y="21"/>
                  </a:lnTo>
                  <a:lnTo>
                    <a:pt x="42" y="21"/>
                  </a:lnTo>
                  <a:lnTo>
                    <a:pt x="29" y="6"/>
                  </a:ln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0" name="Freeform 49"/>
            <p:cNvSpPr>
              <a:spLocks/>
            </p:cNvSpPr>
            <p:nvPr/>
          </p:nvSpPr>
          <p:spPr bwMode="gray">
            <a:xfrm rot="1078335">
              <a:off x="2602583" y="724322"/>
              <a:ext cx="157163" cy="233363"/>
            </a:xfrm>
            <a:custGeom>
              <a:avLst/>
              <a:gdLst>
                <a:gd name="T0" fmla="*/ 0 w 119"/>
                <a:gd name="T1" fmla="*/ 63 h 244"/>
                <a:gd name="T2" fmla="*/ 17 w 119"/>
                <a:gd name="T3" fmla="*/ 96 h 244"/>
                <a:gd name="T4" fmla="*/ 12 w 119"/>
                <a:gd name="T5" fmla="*/ 110 h 244"/>
                <a:gd name="T6" fmla="*/ 12 w 119"/>
                <a:gd name="T7" fmla="*/ 131 h 244"/>
                <a:gd name="T8" fmla="*/ 29 w 119"/>
                <a:gd name="T9" fmla="*/ 147 h 244"/>
                <a:gd name="T10" fmla="*/ 65 w 119"/>
                <a:gd name="T11" fmla="*/ 147 h 244"/>
                <a:gd name="T12" fmla="*/ 82 w 119"/>
                <a:gd name="T13" fmla="*/ 110 h 244"/>
                <a:gd name="T14" fmla="*/ 99 w 119"/>
                <a:gd name="T15" fmla="*/ 101 h 244"/>
                <a:gd name="T16" fmla="*/ 99 w 119"/>
                <a:gd name="T17" fmla="*/ 84 h 244"/>
                <a:gd name="T18" fmla="*/ 76 w 119"/>
                <a:gd name="T19" fmla="*/ 80 h 244"/>
                <a:gd name="T20" fmla="*/ 82 w 119"/>
                <a:gd name="T21" fmla="*/ 59 h 244"/>
                <a:gd name="T22" fmla="*/ 76 w 119"/>
                <a:gd name="T23" fmla="*/ 42 h 244"/>
                <a:gd name="T24" fmla="*/ 47 w 119"/>
                <a:gd name="T25" fmla="*/ 42 h 244"/>
                <a:gd name="T26" fmla="*/ 36 w 119"/>
                <a:gd name="T27" fmla="*/ 30 h 244"/>
                <a:gd name="T28" fmla="*/ 29 w 119"/>
                <a:gd name="T29" fmla="*/ 0 h 244"/>
                <a:gd name="T30" fmla="*/ 12 w 119"/>
                <a:gd name="T31" fmla="*/ 0 h 244"/>
                <a:gd name="T32" fmla="*/ 12 w 119"/>
                <a:gd name="T33" fmla="*/ 30 h 244"/>
                <a:gd name="T34" fmla="*/ 0 w 119"/>
                <a:gd name="T35" fmla="*/ 42 h 244"/>
                <a:gd name="T36" fmla="*/ 0 w 119"/>
                <a:gd name="T37" fmla="*/ 63 h 2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19" h="244">
                  <a:moveTo>
                    <a:pt x="0" y="105"/>
                  </a:moveTo>
                  <a:lnTo>
                    <a:pt x="21" y="160"/>
                  </a:lnTo>
                  <a:lnTo>
                    <a:pt x="14" y="182"/>
                  </a:lnTo>
                  <a:lnTo>
                    <a:pt x="14" y="217"/>
                  </a:lnTo>
                  <a:lnTo>
                    <a:pt x="35" y="244"/>
                  </a:lnTo>
                  <a:lnTo>
                    <a:pt x="78" y="244"/>
                  </a:lnTo>
                  <a:lnTo>
                    <a:pt x="98" y="182"/>
                  </a:lnTo>
                  <a:lnTo>
                    <a:pt x="119" y="167"/>
                  </a:lnTo>
                  <a:lnTo>
                    <a:pt x="119" y="140"/>
                  </a:lnTo>
                  <a:lnTo>
                    <a:pt x="91" y="133"/>
                  </a:lnTo>
                  <a:lnTo>
                    <a:pt x="98" y="98"/>
                  </a:lnTo>
                  <a:lnTo>
                    <a:pt x="91" y="70"/>
                  </a:lnTo>
                  <a:lnTo>
                    <a:pt x="56" y="70"/>
                  </a:lnTo>
                  <a:lnTo>
                    <a:pt x="43" y="50"/>
                  </a:lnTo>
                  <a:lnTo>
                    <a:pt x="35" y="0"/>
                  </a:lnTo>
                  <a:lnTo>
                    <a:pt x="14" y="0"/>
                  </a:lnTo>
                  <a:lnTo>
                    <a:pt x="14" y="50"/>
                  </a:lnTo>
                  <a:lnTo>
                    <a:pt x="0" y="70"/>
                  </a:lnTo>
                  <a:lnTo>
                    <a:pt x="0" y="10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1" name="Freeform 50"/>
            <p:cNvSpPr>
              <a:spLocks/>
            </p:cNvSpPr>
            <p:nvPr/>
          </p:nvSpPr>
          <p:spPr bwMode="gray">
            <a:xfrm rot="1078335">
              <a:off x="2674020" y="635422"/>
              <a:ext cx="504825" cy="511175"/>
            </a:xfrm>
            <a:custGeom>
              <a:avLst/>
              <a:gdLst>
                <a:gd name="T0" fmla="*/ 0 w 384"/>
                <a:gd name="T1" fmla="*/ 97 h 536"/>
                <a:gd name="T2" fmla="*/ 6 w 384"/>
                <a:gd name="T3" fmla="*/ 121 h 536"/>
                <a:gd name="T4" fmla="*/ 23 w 384"/>
                <a:gd name="T5" fmla="*/ 139 h 536"/>
                <a:gd name="T6" fmla="*/ 58 w 384"/>
                <a:gd name="T7" fmla="*/ 139 h 536"/>
                <a:gd name="T8" fmla="*/ 75 w 384"/>
                <a:gd name="T9" fmla="*/ 135 h 536"/>
                <a:gd name="T10" fmla="*/ 139 w 384"/>
                <a:gd name="T11" fmla="*/ 126 h 536"/>
                <a:gd name="T12" fmla="*/ 116 w 384"/>
                <a:gd name="T13" fmla="*/ 139 h 536"/>
                <a:gd name="T14" fmla="*/ 81 w 384"/>
                <a:gd name="T15" fmla="*/ 147 h 536"/>
                <a:gd name="T16" fmla="*/ 75 w 384"/>
                <a:gd name="T17" fmla="*/ 159 h 536"/>
                <a:gd name="T18" fmla="*/ 52 w 384"/>
                <a:gd name="T19" fmla="*/ 147 h 536"/>
                <a:gd name="T20" fmla="*/ 41 w 384"/>
                <a:gd name="T21" fmla="*/ 172 h 536"/>
                <a:gd name="T22" fmla="*/ 58 w 384"/>
                <a:gd name="T23" fmla="*/ 184 h 536"/>
                <a:gd name="T24" fmla="*/ 64 w 384"/>
                <a:gd name="T25" fmla="*/ 217 h 536"/>
                <a:gd name="T26" fmla="*/ 52 w 384"/>
                <a:gd name="T27" fmla="*/ 226 h 536"/>
                <a:gd name="T28" fmla="*/ 29 w 384"/>
                <a:gd name="T29" fmla="*/ 251 h 536"/>
                <a:gd name="T30" fmla="*/ 58 w 384"/>
                <a:gd name="T31" fmla="*/ 256 h 536"/>
                <a:gd name="T32" fmla="*/ 29 w 384"/>
                <a:gd name="T33" fmla="*/ 260 h 536"/>
                <a:gd name="T34" fmla="*/ 29 w 384"/>
                <a:gd name="T35" fmla="*/ 276 h 536"/>
                <a:gd name="T36" fmla="*/ 35 w 384"/>
                <a:gd name="T37" fmla="*/ 281 h 536"/>
                <a:gd name="T38" fmla="*/ 6 w 384"/>
                <a:gd name="T39" fmla="*/ 297 h 536"/>
                <a:gd name="T40" fmla="*/ 6 w 384"/>
                <a:gd name="T41" fmla="*/ 314 h 536"/>
                <a:gd name="T42" fmla="*/ 58 w 384"/>
                <a:gd name="T43" fmla="*/ 318 h 536"/>
                <a:gd name="T44" fmla="*/ 70 w 384"/>
                <a:gd name="T45" fmla="*/ 314 h 536"/>
                <a:gd name="T46" fmla="*/ 81 w 384"/>
                <a:gd name="T47" fmla="*/ 318 h 536"/>
                <a:gd name="T48" fmla="*/ 99 w 384"/>
                <a:gd name="T49" fmla="*/ 314 h 536"/>
                <a:gd name="T50" fmla="*/ 104 w 384"/>
                <a:gd name="T51" fmla="*/ 322 h 536"/>
                <a:gd name="T52" fmla="*/ 128 w 384"/>
                <a:gd name="T53" fmla="*/ 314 h 536"/>
                <a:gd name="T54" fmla="*/ 139 w 384"/>
                <a:gd name="T55" fmla="*/ 297 h 536"/>
                <a:gd name="T56" fmla="*/ 128 w 384"/>
                <a:gd name="T57" fmla="*/ 281 h 536"/>
                <a:gd name="T58" fmla="*/ 139 w 384"/>
                <a:gd name="T59" fmla="*/ 272 h 536"/>
                <a:gd name="T60" fmla="*/ 139 w 384"/>
                <a:gd name="T61" fmla="*/ 256 h 536"/>
                <a:gd name="T62" fmla="*/ 161 w 384"/>
                <a:gd name="T63" fmla="*/ 256 h 536"/>
                <a:gd name="T64" fmla="*/ 180 w 384"/>
                <a:gd name="T65" fmla="*/ 193 h 536"/>
                <a:gd name="T66" fmla="*/ 209 w 384"/>
                <a:gd name="T67" fmla="*/ 184 h 536"/>
                <a:gd name="T68" fmla="*/ 238 w 384"/>
                <a:gd name="T69" fmla="*/ 142 h 536"/>
                <a:gd name="T70" fmla="*/ 283 w 384"/>
                <a:gd name="T71" fmla="*/ 97 h 536"/>
                <a:gd name="T72" fmla="*/ 283 w 384"/>
                <a:gd name="T73" fmla="*/ 84 h 536"/>
                <a:gd name="T74" fmla="*/ 318 w 384"/>
                <a:gd name="T75" fmla="*/ 55 h 536"/>
                <a:gd name="T76" fmla="*/ 318 w 384"/>
                <a:gd name="T77" fmla="*/ 38 h 536"/>
                <a:gd name="T78" fmla="*/ 301 w 384"/>
                <a:gd name="T79" fmla="*/ 34 h 536"/>
                <a:gd name="T80" fmla="*/ 283 w 384"/>
                <a:gd name="T81" fmla="*/ 13 h 536"/>
                <a:gd name="T82" fmla="*/ 232 w 384"/>
                <a:gd name="T83" fmla="*/ 0 h 536"/>
                <a:gd name="T84" fmla="*/ 196 w 384"/>
                <a:gd name="T85" fmla="*/ 0 h 536"/>
                <a:gd name="T86" fmla="*/ 174 w 384"/>
                <a:gd name="T87" fmla="*/ 4 h 536"/>
                <a:gd name="T88" fmla="*/ 145 w 384"/>
                <a:gd name="T89" fmla="*/ 0 h 536"/>
                <a:gd name="T90" fmla="*/ 104 w 384"/>
                <a:gd name="T91" fmla="*/ 8 h 536"/>
                <a:gd name="T92" fmla="*/ 81 w 384"/>
                <a:gd name="T93" fmla="*/ 29 h 536"/>
                <a:gd name="T94" fmla="*/ 41 w 384"/>
                <a:gd name="T95" fmla="*/ 55 h 536"/>
                <a:gd name="T96" fmla="*/ 41 w 384"/>
                <a:gd name="T97" fmla="*/ 71 h 536"/>
                <a:gd name="T98" fmla="*/ 18 w 384"/>
                <a:gd name="T99" fmla="*/ 71 h 536"/>
                <a:gd name="T100" fmla="*/ 0 w 384"/>
                <a:gd name="T101" fmla="*/ 97 h 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84" h="536">
                  <a:moveTo>
                    <a:pt x="0" y="161"/>
                  </a:moveTo>
                  <a:lnTo>
                    <a:pt x="7" y="202"/>
                  </a:lnTo>
                  <a:lnTo>
                    <a:pt x="28" y="231"/>
                  </a:lnTo>
                  <a:lnTo>
                    <a:pt x="70" y="231"/>
                  </a:lnTo>
                  <a:lnTo>
                    <a:pt x="90" y="224"/>
                  </a:lnTo>
                  <a:lnTo>
                    <a:pt x="168" y="209"/>
                  </a:lnTo>
                  <a:lnTo>
                    <a:pt x="140" y="231"/>
                  </a:lnTo>
                  <a:lnTo>
                    <a:pt x="98" y="244"/>
                  </a:lnTo>
                  <a:lnTo>
                    <a:pt x="90" y="265"/>
                  </a:lnTo>
                  <a:lnTo>
                    <a:pt x="63" y="244"/>
                  </a:lnTo>
                  <a:lnTo>
                    <a:pt x="49" y="286"/>
                  </a:lnTo>
                  <a:lnTo>
                    <a:pt x="70" y="307"/>
                  </a:lnTo>
                  <a:lnTo>
                    <a:pt x="77" y="362"/>
                  </a:lnTo>
                  <a:lnTo>
                    <a:pt x="63" y="376"/>
                  </a:lnTo>
                  <a:lnTo>
                    <a:pt x="35" y="418"/>
                  </a:lnTo>
                  <a:lnTo>
                    <a:pt x="70" y="426"/>
                  </a:lnTo>
                  <a:lnTo>
                    <a:pt x="35" y="432"/>
                  </a:lnTo>
                  <a:lnTo>
                    <a:pt x="35" y="459"/>
                  </a:lnTo>
                  <a:lnTo>
                    <a:pt x="42" y="467"/>
                  </a:lnTo>
                  <a:lnTo>
                    <a:pt x="7" y="494"/>
                  </a:lnTo>
                  <a:lnTo>
                    <a:pt x="7" y="523"/>
                  </a:lnTo>
                  <a:lnTo>
                    <a:pt x="70" y="529"/>
                  </a:lnTo>
                  <a:lnTo>
                    <a:pt x="84" y="523"/>
                  </a:lnTo>
                  <a:lnTo>
                    <a:pt x="98" y="529"/>
                  </a:lnTo>
                  <a:lnTo>
                    <a:pt x="119" y="523"/>
                  </a:lnTo>
                  <a:lnTo>
                    <a:pt x="125" y="536"/>
                  </a:lnTo>
                  <a:lnTo>
                    <a:pt x="154" y="523"/>
                  </a:lnTo>
                  <a:lnTo>
                    <a:pt x="168" y="494"/>
                  </a:lnTo>
                  <a:lnTo>
                    <a:pt x="154" y="467"/>
                  </a:lnTo>
                  <a:lnTo>
                    <a:pt x="168" y="453"/>
                  </a:lnTo>
                  <a:lnTo>
                    <a:pt x="168" y="426"/>
                  </a:lnTo>
                  <a:lnTo>
                    <a:pt x="195" y="426"/>
                  </a:lnTo>
                  <a:lnTo>
                    <a:pt x="217" y="321"/>
                  </a:lnTo>
                  <a:lnTo>
                    <a:pt x="252" y="307"/>
                  </a:lnTo>
                  <a:lnTo>
                    <a:pt x="287" y="237"/>
                  </a:lnTo>
                  <a:lnTo>
                    <a:pt x="342" y="161"/>
                  </a:lnTo>
                  <a:lnTo>
                    <a:pt x="342" y="140"/>
                  </a:lnTo>
                  <a:lnTo>
                    <a:pt x="384" y="91"/>
                  </a:lnTo>
                  <a:lnTo>
                    <a:pt x="384" y="64"/>
                  </a:lnTo>
                  <a:lnTo>
                    <a:pt x="363" y="56"/>
                  </a:lnTo>
                  <a:lnTo>
                    <a:pt x="342" y="22"/>
                  </a:lnTo>
                  <a:lnTo>
                    <a:pt x="280" y="0"/>
                  </a:lnTo>
                  <a:lnTo>
                    <a:pt x="237" y="0"/>
                  </a:lnTo>
                  <a:lnTo>
                    <a:pt x="210" y="7"/>
                  </a:lnTo>
                  <a:lnTo>
                    <a:pt x="175" y="0"/>
                  </a:lnTo>
                  <a:lnTo>
                    <a:pt x="125" y="14"/>
                  </a:lnTo>
                  <a:lnTo>
                    <a:pt x="98" y="49"/>
                  </a:lnTo>
                  <a:lnTo>
                    <a:pt x="49" y="91"/>
                  </a:lnTo>
                  <a:lnTo>
                    <a:pt x="49" y="119"/>
                  </a:lnTo>
                  <a:lnTo>
                    <a:pt x="22" y="119"/>
                  </a:lnTo>
                  <a:lnTo>
                    <a:pt x="0" y="16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2" name="Freeform 51"/>
            <p:cNvSpPr>
              <a:spLocks/>
            </p:cNvSpPr>
            <p:nvPr/>
          </p:nvSpPr>
          <p:spPr bwMode="gray">
            <a:xfrm rot="1078335">
              <a:off x="2381920" y="814810"/>
              <a:ext cx="193675" cy="106363"/>
            </a:xfrm>
            <a:custGeom>
              <a:avLst/>
              <a:gdLst>
                <a:gd name="T0" fmla="*/ 0 w 147"/>
                <a:gd name="T1" fmla="*/ 4 h 112"/>
                <a:gd name="T2" fmla="*/ 0 w 147"/>
                <a:gd name="T3" fmla="*/ 13 h 112"/>
                <a:gd name="T4" fmla="*/ 24 w 147"/>
                <a:gd name="T5" fmla="*/ 17 h 112"/>
                <a:gd name="T6" fmla="*/ 18 w 147"/>
                <a:gd name="T7" fmla="*/ 34 h 112"/>
                <a:gd name="T8" fmla="*/ 24 w 147"/>
                <a:gd name="T9" fmla="*/ 46 h 112"/>
                <a:gd name="T10" fmla="*/ 58 w 147"/>
                <a:gd name="T11" fmla="*/ 50 h 112"/>
                <a:gd name="T12" fmla="*/ 71 w 147"/>
                <a:gd name="T13" fmla="*/ 67 h 112"/>
                <a:gd name="T14" fmla="*/ 87 w 147"/>
                <a:gd name="T15" fmla="*/ 55 h 112"/>
                <a:gd name="T16" fmla="*/ 110 w 147"/>
                <a:gd name="T17" fmla="*/ 55 h 112"/>
                <a:gd name="T18" fmla="*/ 122 w 147"/>
                <a:gd name="T19" fmla="*/ 46 h 112"/>
                <a:gd name="T20" fmla="*/ 110 w 147"/>
                <a:gd name="T21" fmla="*/ 34 h 112"/>
                <a:gd name="T22" fmla="*/ 93 w 147"/>
                <a:gd name="T23" fmla="*/ 17 h 112"/>
                <a:gd name="T24" fmla="*/ 87 w 147"/>
                <a:gd name="T25" fmla="*/ 50 h 112"/>
                <a:gd name="T26" fmla="*/ 71 w 147"/>
                <a:gd name="T27" fmla="*/ 50 h 112"/>
                <a:gd name="T28" fmla="*/ 71 w 147"/>
                <a:gd name="T29" fmla="*/ 17 h 112"/>
                <a:gd name="T30" fmla="*/ 58 w 147"/>
                <a:gd name="T31" fmla="*/ 4 h 112"/>
                <a:gd name="T32" fmla="*/ 7 w 147"/>
                <a:gd name="T33" fmla="*/ 0 h 112"/>
                <a:gd name="T34" fmla="*/ 0 w 147"/>
                <a:gd name="T35" fmla="*/ 4 h 1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7" h="112">
                  <a:moveTo>
                    <a:pt x="0" y="7"/>
                  </a:moveTo>
                  <a:lnTo>
                    <a:pt x="0" y="22"/>
                  </a:lnTo>
                  <a:lnTo>
                    <a:pt x="29" y="28"/>
                  </a:lnTo>
                  <a:lnTo>
                    <a:pt x="22" y="57"/>
                  </a:lnTo>
                  <a:lnTo>
                    <a:pt x="29" y="77"/>
                  </a:lnTo>
                  <a:lnTo>
                    <a:pt x="70" y="84"/>
                  </a:lnTo>
                  <a:lnTo>
                    <a:pt x="85" y="112"/>
                  </a:lnTo>
                  <a:lnTo>
                    <a:pt x="105" y="92"/>
                  </a:lnTo>
                  <a:lnTo>
                    <a:pt x="133" y="92"/>
                  </a:lnTo>
                  <a:lnTo>
                    <a:pt x="147" y="77"/>
                  </a:lnTo>
                  <a:lnTo>
                    <a:pt x="133" y="57"/>
                  </a:lnTo>
                  <a:lnTo>
                    <a:pt x="112" y="28"/>
                  </a:lnTo>
                  <a:lnTo>
                    <a:pt x="105" y="84"/>
                  </a:lnTo>
                  <a:lnTo>
                    <a:pt x="85" y="84"/>
                  </a:lnTo>
                  <a:lnTo>
                    <a:pt x="85" y="28"/>
                  </a:lnTo>
                  <a:lnTo>
                    <a:pt x="70" y="7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3" name="Freeform 52"/>
            <p:cNvSpPr>
              <a:spLocks/>
            </p:cNvSpPr>
            <p:nvPr/>
          </p:nvSpPr>
          <p:spPr bwMode="gray">
            <a:xfrm rot="1078335">
              <a:off x="2364458" y="964035"/>
              <a:ext cx="119063" cy="87313"/>
            </a:xfrm>
            <a:custGeom>
              <a:avLst/>
              <a:gdLst>
                <a:gd name="T0" fmla="*/ 0 w 90"/>
                <a:gd name="T1" fmla="*/ 5 h 92"/>
                <a:gd name="T2" fmla="*/ 17 w 90"/>
                <a:gd name="T3" fmla="*/ 46 h 92"/>
                <a:gd name="T4" fmla="*/ 35 w 90"/>
                <a:gd name="T5" fmla="*/ 38 h 92"/>
                <a:gd name="T6" fmla="*/ 46 w 90"/>
                <a:gd name="T7" fmla="*/ 55 h 92"/>
                <a:gd name="T8" fmla="*/ 69 w 90"/>
                <a:gd name="T9" fmla="*/ 55 h 92"/>
                <a:gd name="T10" fmla="*/ 75 w 90"/>
                <a:gd name="T11" fmla="*/ 42 h 92"/>
                <a:gd name="T12" fmla="*/ 75 w 90"/>
                <a:gd name="T13" fmla="*/ 13 h 92"/>
                <a:gd name="T14" fmla="*/ 58 w 90"/>
                <a:gd name="T15" fmla="*/ 0 h 92"/>
                <a:gd name="T16" fmla="*/ 40 w 90"/>
                <a:gd name="T17" fmla="*/ 0 h 92"/>
                <a:gd name="T18" fmla="*/ 35 w 90"/>
                <a:gd name="T19" fmla="*/ 25 h 92"/>
                <a:gd name="T20" fmla="*/ 11 w 90"/>
                <a:gd name="T21" fmla="*/ 5 h 92"/>
                <a:gd name="T22" fmla="*/ 0 w 90"/>
                <a:gd name="T23" fmla="*/ 5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0" h="92">
                  <a:moveTo>
                    <a:pt x="0" y="8"/>
                  </a:moveTo>
                  <a:lnTo>
                    <a:pt x="20" y="77"/>
                  </a:lnTo>
                  <a:lnTo>
                    <a:pt x="42" y="63"/>
                  </a:lnTo>
                  <a:lnTo>
                    <a:pt x="55" y="92"/>
                  </a:lnTo>
                  <a:lnTo>
                    <a:pt x="83" y="92"/>
                  </a:lnTo>
                  <a:lnTo>
                    <a:pt x="90" y="70"/>
                  </a:lnTo>
                  <a:lnTo>
                    <a:pt x="90" y="22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42" y="42"/>
                  </a:lnTo>
                  <a:lnTo>
                    <a:pt x="13" y="8"/>
                  </a:lnTo>
                  <a:lnTo>
                    <a:pt x="0" y="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4" name="Freeform 53"/>
            <p:cNvSpPr>
              <a:spLocks/>
            </p:cNvSpPr>
            <p:nvPr/>
          </p:nvSpPr>
          <p:spPr bwMode="gray">
            <a:xfrm rot="1078335">
              <a:off x="2246983" y="840210"/>
              <a:ext cx="65088" cy="39688"/>
            </a:xfrm>
            <a:custGeom>
              <a:avLst/>
              <a:gdLst>
                <a:gd name="T0" fmla="*/ 0 w 49"/>
                <a:gd name="T1" fmla="*/ 12 h 41"/>
                <a:gd name="T2" fmla="*/ 6 w 49"/>
                <a:gd name="T3" fmla="*/ 20 h 41"/>
                <a:gd name="T4" fmla="*/ 18 w 49"/>
                <a:gd name="T5" fmla="*/ 25 h 41"/>
                <a:gd name="T6" fmla="*/ 41 w 49"/>
                <a:gd name="T7" fmla="*/ 16 h 41"/>
                <a:gd name="T8" fmla="*/ 41 w 49"/>
                <a:gd name="T9" fmla="*/ 0 h 41"/>
                <a:gd name="T10" fmla="*/ 0 w 49"/>
                <a:gd name="T11" fmla="*/ 12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41">
                  <a:moveTo>
                    <a:pt x="0" y="20"/>
                  </a:moveTo>
                  <a:lnTo>
                    <a:pt x="7" y="33"/>
                  </a:lnTo>
                  <a:lnTo>
                    <a:pt x="21" y="41"/>
                  </a:lnTo>
                  <a:lnTo>
                    <a:pt x="49" y="27"/>
                  </a:lnTo>
                  <a:lnTo>
                    <a:pt x="49" y="0"/>
                  </a:lnTo>
                  <a:lnTo>
                    <a:pt x="0" y="2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5" name="Freeform 54"/>
            <p:cNvSpPr>
              <a:spLocks/>
            </p:cNvSpPr>
            <p:nvPr/>
          </p:nvSpPr>
          <p:spPr bwMode="gray">
            <a:xfrm rot="1078335">
              <a:off x="2053308" y="821160"/>
              <a:ext cx="147638" cy="92075"/>
            </a:xfrm>
            <a:custGeom>
              <a:avLst/>
              <a:gdLst>
                <a:gd name="T0" fmla="*/ 0 w 111"/>
                <a:gd name="T1" fmla="*/ 45 h 98"/>
                <a:gd name="T2" fmla="*/ 11 w 111"/>
                <a:gd name="T3" fmla="*/ 58 h 98"/>
                <a:gd name="T4" fmla="*/ 34 w 111"/>
                <a:gd name="T5" fmla="*/ 58 h 98"/>
                <a:gd name="T6" fmla="*/ 58 w 111"/>
                <a:gd name="T7" fmla="*/ 41 h 98"/>
                <a:gd name="T8" fmla="*/ 70 w 111"/>
                <a:gd name="T9" fmla="*/ 45 h 98"/>
                <a:gd name="T10" fmla="*/ 87 w 111"/>
                <a:gd name="T11" fmla="*/ 28 h 98"/>
                <a:gd name="T12" fmla="*/ 87 w 111"/>
                <a:gd name="T13" fmla="*/ 21 h 98"/>
                <a:gd name="T14" fmla="*/ 93 w 111"/>
                <a:gd name="T15" fmla="*/ 8 h 98"/>
                <a:gd name="T16" fmla="*/ 82 w 111"/>
                <a:gd name="T17" fmla="*/ 0 h 98"/>
                <a:gd name="T18" fmla="*/ 70 w 111"/>
                <a:gd name="T19" fmla="*/ 8 h 98"/>
                <a:gd name="T20" fmla="*/ 53 w 111"/>
                <a:gd name="T21" fmla="*/ 8 h 98"/>
                <a:gd name="T22" fmla="*/ 0 w 111"/>
                <a:gd name="T23" fmla="*/ 45 h 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1" h="98">
                  <a:moveTo>
                    <a:pt x="0" y="76"/>
                  </a:moveTo>
                  <a:lnTo>
                    <a:pt x="13" y="98"/>
                  </a:lnTo>
                  <a:lnTo>
                    <a:pt x="41" y="98"/>
                  </a:lnTo>
                  <a:lnTo>
                    <a:pt x="69" y="70"/>
                  </a:lnTo>
                  <a:lnTo>
                    <a:pt x="83" y="76"/>
                  </a:lnTo>
                  <a:lnTo>
                    <a:pt x="104" y="48"/>
                  </a:lnTo>
                  <a:lnTo>
                    <a:pt x="104" y="35"/>
                  </a:lnTo>
                  <a:lnTo>
                    <a:pt x="111" y="14"/>
                  </a:lnTo>
                  <a:lnTo>
                    <a:pt x="98" y="0"/>
                  </a:lnTo>
                  <a:lnTo>
                    <a:pt x="83" y="14"/>
                  </a:lnTo>
                  <a:lnTo>
                    <a:pt x="63" y="14"/>
                  </a:lnTo>
                  <a:lnTo>
                    <a:pt x="0" y="76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6" name="Freeform 55"/>
            <p:cNvSpPr>
              <a:spLocks/>
            </p:cNvSpPr>
            <p:nvPr/>
          </p:nvSpPr>
          <p:spPr bwMode="gray">
            <a:xfrm rot="1078335">
              <a:off x="2137445" y="905297"/>
              <a:ext cx="211138" cy="127000"/>
            </a:xfrm>
            <a:custGeom>
              <a:avLst/>
              <a:gdLst>
                <a:gd name="T0" fmla="*/ 0 w 161"/>
                <a:gd name="T1" fmla="*/ 51 h 133"/>
                <a:gd name="T2" fmla="*/ 29 w 161"/>
                <a:gd name="T3" fmla="*/ 55 h 133"/>
                <a:gd name="T4" fmla="*/ 35 w 161"/>
                <a:gd name="T5" fmla="*/ 51 h 133"/>
                <a:gd name="T6" fmla="*/ 52 w 161"/>
                <a:gd name="T7" fmla="*/ 63 h 133"/>
                <a:gd name="T8" fmla="*/ 35 w 161"/>
                <a:gd name="T9" fmla="*/ 67 h 133"/>
                <a:gd name="T10" fmla="*/ 46 w 161"/>
                <a:gd name="T11" fmla="*/ 72 h 133"/>
                <a:gd name="T12" fmla="*/ 58 w 161"/>
                <a:gd name="T13" fmla="*/ 80 h 133"/>
                <a:gd name="T14" fmla="*/ 93 w 161"/>
                <a:gd name="T15" fmla="*/ 55 h 133"/>
                <a:gd name="T16" fmla="*/ 126 w 161"/>
                <a:gd name="T17" fmla="*/ 55 h 133"/>
                <a:gd name="T18" fmla="*/ 133 w 161"/>
                <a:gd name="T19" fmla="*/ 30 h 133"/>
                <a:gd name="T20" fmla="*/ 97 w 161"/>
                <a:gd name="T21" fmla="*/ 17 h 133"/>
                <a:gd name="T22" fmla="*/ 93 w 161"/>
                <a:gd name="T23" fmla="*/ 0 h 133"/>
                <a:gd name="T24" fmla="*/ 81 w 161"/>
                <a:gd name="T25" fmla="*/ 17 h 133"/>
                <a:gd name="T26" fmla="*/ 87 w 161"/>
                <a:gd name="T27" fmla="*/ 21 h 133"/>
                <a:gd name="T28" fmla="*/ 87 w 161"/>
                <a:gd name="T29" fmla="*/ 30 h 133"/>
                <a:gd name="T30" fmla="*/ 93 w 161"/>
                <a:gd name="T31" fmla="*/ 42 h 133"/>
                <a:gd name="T32" fmla="*/ 69 w 161"/>
                <a:gd name="T33" fmla="*/ 42 h 133"/>
                <a:gd name="T34" fmla="*/ 58 w 161"/>
                <a:gd name="T35" fmla="*/ 21 h 133"/>
                <a:gd name="T36" fmla="*/ 23 w 161"/>
                <a:gd name="T37" fmla="*/ 13 h 133"/>
                <a:gd name="T38" fmla="*/ 0 w 161"/>
                <a:gd name="T39" fmla="*/ 51 h 13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61" h="133">
                  <a:moveTo>
                    <a:pt x="0" y="85"/>
                  </a:moveTo>
                  <a:lnTo>
                    <a:pt x="35" y="92"/>
                  </a:lnTo>
                  <a:lnTo>
                    <a:pt x="42" y="85"/>
                  </a:lnTo>
                  <a:lnTo>
                    <a:pt x="63" y="105"/>
                  </a:lnTo>
                  <a:lnTo>
                    <a:pt x="42" y="112"/>
                  </a:lnTo>
                  <a:lnTo>
                    <a:pt x="56" y="119"/>
                  </a:lnTo>
                  <a:lnTo>
                    <a:pt x="70" y="133"/>
                  </a:lnTo>
                  <a:lnTo>
                    <a:pt x="112" y="92"/>
                  </a:lnTo>
                  <a:lnTo>
                    <a:pt x="153" y="92"/>
                  </a:lnTo>
                  <a:lnTo>
                    <a:pt x="161" y="50"/>
                  </a:lnTo>
                  <a:lnTo>
                    <a:pt x="118" y="28"/>
                  </a:lnTo>
                  <a:lnTo>
                    <a:pt x="112" y="0"/>
                  </a:lnTo>
                  <a:lnTo>
                    <a:pt x="98" y="28"/>
                  </a:lnTo>
                  <a:lnTo>
                    <a:pt x="105" y="35"/>
                  </a:lnTo>
                  <a:lnTo>
                    <a:pt x="105" y="50"/>
                  </a:lnTo>
                  <a:lnTo>
                    <a:pt x="112" y="70"/>
                  </a:lnTo>
                  <a:lnTo>
                    <a:pt x="83" y="70"/>
                  </a:lnTo>
                  <a:lnTo>
                    <a:pt x="70" y="35"/>
                  </a:lnTo>
                  <a:lnTo>
                    <a:pt x="28" y="22"/>
                  </a:lnTo>
                  <a:lnTo>
                    <a:pt x="0" y="8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7" name="Freeform 56"/>
            <p:cNvSpPr>
              <a:spLocks/>
            </p:cNvSpPr>
            <p:nvPr/>
          </p:nvSpPr>
          <p:spPr bwMode="gray">
            <a:xfrm rot="1078335">
              <a:off x="1978695" y="968797"/>
              <a:ext cx="173038" cy="144463"/>
            </a:xfrm>
            <a:custGeom>
              <a:avLst/>
              <a:gdLst>
                <a:gd name="T0" fmla="*/ 0 w 132"/>
                <a:gd name="T1" fmla="*/ 66 h 153"/>
                <a:gd name="T2" fmla="*/ 12 w 132"/>
                <a:gd name="T3" fmla="*/ 83 h 153"/>
                <a:gd name="T4" fmla="*/ 22 w 132"/>
                <a:gd name="T5" fmla="*/ 91 h 153"/>
                <a:gd name="T6" fmla="*/ 45 w 132"/>
                <a:gd name="T7" fmla="*/ 87 h 153"/>
                <a:gd name="T8" fmla="*/ 64 w 132"/>
                <a:gd name="T9" fmla="*/ 74 h 153"/>
                <a:gd name="T10" fmla="*/ 64 w 132"/>
                <a:gd name="T11" fmla="*/ 58 h 153"/>
                <a:gd name="T12" fmla="*/ 109 w 132"/>
                <a:gd name="T13" fmla="*/ 33 h 153"/>
                <a:gd name="T14" fmla="*/ 97 w 132"/>
                <a:gd name="T15" fmla="*/ 21 h 153"/>
                <a:gd name="T16" fmla="*/ 80 w 132"/>
                <a:gd name="T17" fmla="*/ 12 h 153"/>
                <a:gd name="T18" fmla="*/ 64 w 132"/>
                <a:gd name="T19" fmla="*/ 12 h 153"/>
                <a:gd name="T20" fmla="*/ 40 w 132"/>
                <a:gd name="T21" fmla="*/ 0 h 153"/>
                <a:gd name="T22" fmla="*/ 6 w 132"/>
                <a:gd name="T23" fmla="*/ 17 h 153"/>
                <a:gd name="T24" fmla="*/ 12 w 132"/>
                <a:gd name="T25" fmla="*/ 33 h 153"/>
                <a:gd name="T26" fmla="*/ 12 w 132"/>
                <a:gd name="T27" fmla="*/ 45 h 153"/>
                <a:gd name="T28" fmla="*/ 0 w 132"/>
                <a:gd name="T29" fmla="*/ 66 h 1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153">
                  <a:moveTo>
                    <a:pt x="0" y="111"/>
                  </a:moveTo>
                  <a:lnTo>
                    <a:pt x="14" y="139"/>
                  </a:lnTo>
                  <a:lnTo>
                    <a:pt x="27" y="153"/>
                  </a:lnTo>
                  <a:lnTo>
                    <a:pt x="55" y="146"/>
                  </a:lnTo>
                  <a:lnTo>
                    <a:pt x="77" y="125"/>
                  </a:lnTo>
                  <a:lnTo>
                    <a:pt x="77" y="98"/>
                  </a:lnTo>
                  <a:lnTo>
                    <a:pt x="132" y="56"/>
                  </a:lnTo>
                  <a:lnTo>
                    <a:pt x="118" y="35"/>
                  </a:lnTo>
                  <a:lnTo>
                    <a:pt x="97" y="21"/>
                  </a:lnTo>
                  <a:lnTo>
                    <a:pt x="77" y="21"/>
                  </a:lnTo>
                  <a:lnTo>
                    <a:pt x="48" y="0"/>
                  </a:lnTo>
                  <a:lnTo>
                    <a:pt x="7" y="28"/>
                  </a:lnTo>
                  <a:lnTo>
                    <a:pt x="14" y="56"/>
                  </a:lnTo>
                  <a:lnTo>
                    <a:pt x="14" y="76"/>
                  </a:lnTo>
                  <a:lnTo>
                    <a:pt x="0" y="111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8" name="Freeform 57"/>
            <p:cNvSpPr>
              <a:spLocks/>
            </p:cNvSpPr>
            <p:nvPr/>
          </p:nvSpPr>
          <p:spPr bwMode="gray">
            <a:xfrm>
              <a:off x="3486820" y="1640310"/>
              <a:ext cx="204788" cy="157163"/>
            </a:xfrm>
            <a:custGeom>
              <a:avLst/>
              <a:gdLst>
                <a:gd name="T0" fmla="*/ 0 w 139"/>
                <a:gd name="T1" fmla="*/ 33 h 105"/>
                <a:gd name="T2" fmla="*/ 6 w 139"/>
                <a:gd name="T3" fmla="*/ 39 h 105"/>
                <a:gd name="T4" fmla="*/ 19 w 139"/>
                <a:gd name="T5" fmla="*/ 33 h 105"/>
                <a:gd name="T6" fmla="*/ 32 w 139"/>
                <a:gd name="T7" fmla="*/ 39 h 105"/>
                <a:gd name="T8" fmla="*/ 6 w 139"/>
                <a:gd name="T9" fmla="*/ 53 h 105"/>
                <a:gd name="T10" fmla="*/ 19 w 139"/>
                <a:gd name="T11" fmla="*/ 53 h 105"/>
                <a:gd name="T12" fmla="*/ 32 w 139"/>
                <a:gd name="T13" fmla="*/ 72 h 105"/>
                <a:gd name="T14" fmla="*/ 19 w 139"/>
                <a:gd name="T15" fmla="*/ 78 h 105"/>
                <a:gd name="T16" fmla="*/ 39 w 139"/>
                <a:gd name="T17" fmla="*/ 78 h 105"/>
                <a:gd name="T18" fmla="*/ 71 w 139"/>
                <a:gd name="T19" fmla="*/ 99 h 105"/>
                <a:gd name="T20" fmla="*/ 123 w 139"/>
                <a:gd name="T21" fmla="*/ 66 h 105"/>
                <a:gd name="T22" fmla="*/ 129 w 139"/>
                <a:gd name="T23" fmla="*/ 53 h 105"/>
                <a:gd name="T24" fmla="*/ 129 w 139"/>
                <a:gd name="T25" fmla="*/ 33 h 105"/>
                <a:gd name="T26" fmla="*/ 116 w 139"/>
                <a:gd name="T27" fmla="*/ 26 h 105"/>
                <a:gd name="T28" fmla="*/ 116 w 139"/>
                <a:gd name="T29" fmla="*/ 8 h 105"/>
                <a:gd name="T30" fmla="*/ 110 w 139"/>
                <a:gd name="T31" fmla="*/ 8 h 105"/>
                <a:gd name="T32" fmla="*/ 97 w 139"/>
                <a:gd name="T33" fmla="*/ 0 h 105"/>
                <a:gd name="T34" fmla="*/ 84 w 139"/>
                <a:gd name="T35" fmla="*/ 13 h 105"/>
                <a:gd name="T36" fmla="*/ 78 w 139"/>
                <a:gd name="T37" fmla="*/ 13 h 105"/>
                <a:gd name="T38" fmla="*/ 58 w 139"/>
                <a:gd name="T39" fmla="*/ 13 h 105"/>
                <a:gd name="T40" fmla="*/ 51 w 139"/>
                <a:gd name="T41" fmla="*/ 26 h 105"/>
                <a:gd name="T42" fmla="*/ 51 w 139"/>
                <a:gd name="T43" fmla="*/ 13 h 105"/>
                <a:gd name="T44" fmla="*/ 45 w 139"/>
                <a:gd name="T45" fmla="*/ 33 h 105"/>
                <a:gd name="T46" fmla="*/ 39 w 139"/>
                <a:gd name="T47" fmla="*/ 39 h 105"/>
                <a:gd name="T48" fmla="*/ 39 w 139"/>
                <a:gd name="T49" fmla="*/ 13 h 105"/>
                <a:gd name="T50" fmla="*/ 19 w 139"/>
                <a:gd name="T51" fmla="*/ 8 h 105"/>
                <a:gd name="T52" fmla="*/ 13 w 139"/>
                <a:gd name="T53" fmla="*/ 8 h 105"/>
                <a:gd name="T54" fmla="*/ 13 w 139"/>
                <a:gd name="T55" fmla="*/ 13 h 105"/>
                <a:gd name="T56" fmla="*/ 6 w 139"/>
                <a:gd name="T57" fmla="*/ 13 h 105"/>
                <a:gd name="T58" fmla="*/ 6 w 139"/>
                <a:gd name="T59" fmla="*/ 26 h 105"/>
                <a:gd name="T60" fmla="*/ 0 w 139"/>
                <a:gd name="T61" fmla="*/ 33 h 10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39" h="105">
                  <a:moveTo>
                    <a:pt x="0" y="35"/>
                  </a:moveTo>
                  <a:lnTo>
                    <a:pt x="7" y="41"/>
                  </a:lnTo>
                  <a:lnTo>
                    <a:pt x="21" y="35"/>
                  </a:lnTo>
                  <a:lnTo>
                    <a:pt x="35" y="41"/>
                  </a:lnTo>
                  <a:lnTo>
                    <a:pt x="7" y="56"/>
                  </a:lnTo>
                  <a:lnTo>
                    <a:pt x="21" y="56"/>
                  </a:lnTo>
                  <a:lnTo>
                    <a:pt x="35" y="76"/>
                  </a:lnTo>
                  <a:lnTo>
                    <a:pt x="21" y="83"/>
                  </a:lnTo>
                  <a:lnTo>
                    <a:pt x="42" y="83"/>
                  </a:lnTo>
                  <a:lnTo>
                    <a:pt x="77" y="105"/>
                  </a:lnTo>
                  <a:lnTo>
                    <a:pt x="132" y="70"/>
                  </a:lnTo>
                  <a:lnTo>
                    <a:pt x="139" y="56"/>
                  </a:lnTo>
                  <a:lnTo>
                    <a:pt x="139" y="35"/>
                  </a:lnTo>
                  <a:lnTo>
                    <a:pt x="125" y="28"/>
                  </a:lnTo>
                  <a:lnTo>
                    <a:pt x="125" y="8"/>
                  </a:lnTo>
                  <a:lnTo>
                    <a:pt x="119" y="8"/>
                  </a:lnTo>
                  <a:lnTo>
                    <a:pt x="104" y="0"/>
                  </a:lnTo>
                  <a:lnTo>
                    <a:pt x="90" y="14"/>
                  </a:lnTo>
                  <a:lnTo>
                    <a:pt x="84" y="14"/>
                  </a:lnTo>
                  <a:lnTo>
                    <a:pt x="62" y="14"/>
                  </a:lnTo>
                  <a:lnTo>
                    <a:pt x="55" y="28"/>
                  </a:lnTo>
                  <a:lnTo>
                    <a:pt x="55" y="14"/>
                  </a:lnTo>
                  <a:lnTo>
                    <a:pt x="49" y="35"/>
                  </a:lnTo>
                  <a:lnTo>
                    <a:pt x="42" y="41"/>
                  </a:lnTo>
                  <a:lnTo>
                    <a:pt x="42" y="14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14" y="14"/>
                  </a:lnTo>
                  <a:lnTo>
                    <a:pt x="7" y="14"/>
                  </a:lnTo>
                  <a:lnTo>
                    <a:pt x="7" y="28"/>
                  </a:lnTo>
                  <a:lnTo>
                    <a:pt x="0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89" name="Freeform 58"/>
            <p:cNvSpPr>
              <a:spLocks/>
            </p:cNvSpPr>
            <p:nvPr/>
          </p:nvSpPr>
          <p:spPr bwMode="gray">
            <a:xfrm>
              <a:off x="4228183" y="3048422"/>
              <a:ext cx="42863" cy="104775"/>
            </a:xfrm>
            <a:custGeom>
              <a:avLst/>
              <a:gdLst>
                <a:gd name="T0" fmla="*/ 20 w 28"/>
                <a:gd name="T1" fmla="*/ 0 h 70"/>
                <a:gd name="T2" fmla="*/ 0 w 28"/>
                <a:gd name="T3" fmla="*/ 0 h 70"/>
                <a:gd name="T4" fmla="*/ 14 w 28"/>
                <a:gd name="T5" fmla="*/ 33 h 70"/>
                <a:gd name="T6" fmla="*/ 20 w 28"/>
                <a:gd name="T7" fmla="*/ 59 h 70"/>
                <a:gd name="T8" fmla="*/ 20 w 28"/>
                <a:gd name="T9" fmla="*/ 66 h 70"/>
                <a:gd name="T10" fmla="*/ 27 w 28"/>
                <a:gd name="T11" fmla="*/ 66 h 70"/>
                <a:gd name="T12" fmla="*/ 27 w 28"/>
                <a:gd name="T13" fmla="*/ 33 h 70"/>
                <a:gd name="T14" fmla="*/ 27 w 28"/>
                <a:gd name="T15" fmla="*/ 20 h 70"/>
                <a:gd name="T16" fmla="*/ 20 w 28"/>
                <a:gd name="T17" fmla="*/ 13 h 70"/>
                <a:gd name="T18" fmla="*/ 20 w 28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70">
                  <a:moveTo>
                    <a:pt x="21" y="0"/>
                  </a:moveTo>
                  <a:lnTo>
                    <a:pt x="0" y="0"/>
                  </a:lnTo>
                  <a:lnTo>
                    <a:pt x="14" y="35"/>
                  </a:lnTo>
                  <a:lnTo>
                    <a:pt x="21" y="63"/>
                  </a:lnTo>
                  <a:lnTo>
                    <a:pt x="21" y="70"/>
                  </a:lnTo>
                  <a:lnTo>
                    <a:pt x="28" y="70"/>
                  </a:lnTo>
                  <a:lnTo>
                    <a:pt x="28" y="35"/>
                  </a:lnTo>
                  <a:lnTo>
                    <a:pt x="28" y="21"/>
                  </a:lnTo>
                  <a:lnTo>
                    <a:pt x="21" y="14"/>
                  </a:lnTo>
                  <a:lnTo>
                    <a:pt x="21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0" name="Freeform 59"/>
            <p:cNvSpPr>
              <a:spLocks/>
            </p:cNvSpPr>
            <p:nvPr/>
          </p:nvSpPr>
          <p:spPr bwMode="gray">
            <a:xfrm>
              <a:off x="6588795" y="3010322"/>
              <a:ext cx="33338" cy="28575"/>
            </a:xfrm>
            <a:custGeom>
              <a:avLst/>
              <a:gdLst>
                <a:gd name="T0" fmla="*/ 0 w 22"/>
                <a:gd name="T1" fmla="*/ 0 h 20"/>
                <a:gd name="T2" fmla="*/ 21 w 22"/>
                <a:gd name="T3" fmla="*/ 18 h 20"/>
                <a:gd name="T4" fmla="*/ 21 w 22"/>
                <a:gd name="T5" fmla="*/ 12 h 20"/>
                <a:gd name="T6" fmla="*/ 21 w 22"/>
                <a:gd name="T7" fmla="*/ 0 h 20"/>
                <a:gd name="T8" fmla="*/ 0 w 22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20">
                  <a:moveTo>
                    <a:pt x="0" y="0"/>
                  </a:moveTo>
                  <a:lnTo>
                    <a:pt x="22" y="20"/>
                  </a:lnTo>
                  <a:lnTo>
                    <a:pt x="22" y="13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1" name="Freeform 60"/>
            <p:cNvSpPr>
              <a:spLocks/>
            </p:cNvSpPr>
            <p:nvPr/>
          </p:nvSpPr>
          <p:spPr bwMode="gray">
            <a:xfrm>
              <a:off x="6631658" y="3038897"/>
              <a:ext cx="50800" cy="61913"/>
            </a:xfrm>
            <a:custGeom>
              <a:avLst/>
              <a:gdLst>
                <a:gd name="T0" fmla="*/ 0 w 35"/>
                <a:gd name="T1" fmla="*/ 20 h 42"/>
                <a:gd name="T2" fmla="*/ 6 w 35"/>
                <a:gd name="T3" fmla="*/ 20 h 42"/>
                <a:gd name="T4" fmla="*/ 6 w 35"/>
                <a:gd name="T5" fmla="*/ 26 h 42"/>
                <a:gd name="T6" fmla="*/ 13 w 35"/>
                <a:gd name="T7" fmla="*/ 39 h 42"/>
                <a:gd name="T8" fmla="*/ 13 w 35"/>
                <a:gd name="T9" fmla="*/ 33 h 42"/>
                <a:gd name="T10" fmla="*/ 13 w 35"/>
                <a:gd name="T11" fmla="*/ 26 h 42"/>
                <a:gd name="T12" fmla="*/ 32 w 35"/>
                <a:gd name="T13" fmla="*/ 33 h 42"/>
                <a:gd name="T14" fmla="*/ 32 w 35"/>
                <a:gd name="T15" fmla="*/ 26 h 42"/>
                <a:gd name="T16" fmla="*/ 27 w 35"/>
                <a:gd name="T17" fmla="*/ 26 h 42"/>
                <a:gd name="T18" fmla="*/ 27 w 35"/>
                <a:gd name="T19" fmla="*/ 7 h 42"/>
                <a:gd name="T20" fmla="*/ 13 w 35"/>
                <a:gd name="T21" fmla="*/ 20 h 42"/>
                <a:gd name="T22" fmla="*/ 13 w 35"/>
                <a:gd name="T23" fmla="*/ 7 h 42"/>
                <a:gd name="T24" fmla="*/ 6 w 35"/>
                <a:gd name="T25" fmla="*/ 0 h 42"/>
                <a:gd name="T26" fmla="*/ 0 w 35"/>
                <a:gd name="T27" fmla="*/ 0 h 42"/>
                <a:gd name="T28" fmla="*/ 0 w 35"/>
                <a:gd name="T29" fmla="*/ 20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2">
                  <a:moveTo>
                    <a:pt x="0" y="21"/>
                  </a:moveTo>
                  <a:lnTo>
                    <a:pt x="7" y="21"/>
                  </a:lnTo>
                  <a:lnTo>
                    <a:pt x="7" y="28"/>
                  </a:lnTo>
                  <a:lnTo>
                    <a:pt x="14" y="42"/>
                  </a:lnTo>
                  <a:lnTo>
                    <a:pt x="14" y="35"/>
                  </a:lnTo>
                  <a:lnTo>
                    <a:pt x="14" y="28"/>
                  </a:lnTo>
                  <a:lnTo>
                    <a:pt x="35" y="35"/>
                  </a:lnTo>
                  <a:lnTo>
                    <a:pt x="35" y="28"/>
                  </a:lnTo>
                  <a:lnTo>
                    <a:pt x="29" y="28"/>
                  </a:lnTo>
                  <a:lnTo>
                    <a:pt x="29" y="7"/>
                  </a:lnTo>
                  <a:lnTo>
                    <a:pt x="14" y="21"/>
                  </a:lnTo>
                  <a:lnTo>
                    <a:pt x="14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2" name="Freeform 61"/>
            <p:cNvSpPr>
              <a:spLocks/>
            </p:cNvSpPr>
            <p:nvPr/>
          </p:nvSpPr>
          <p:spPr bwMode="gray">
            <a:xfrm>
              <a:off x="5088608" y="2368972"/>
              <a:ext cx="60325" cy="60325"/>
            </a:xfrm>
            <a:custGeom>
              <a:avLst/>
              <a:gdLst>
                <a:gd name="T0" fmla="*/ 38 w 41"/>
                <a:gd name="T1" fmla="*/ 38 h 41"/>
                <a:gd name="T2" fmla="*/ 38 w 41"/>
                <a:gd name="T3" fmla="*/ 32 h 41"/>
                <a:gd name="T4" fmla="*/ 32 w 41"/>
                <a:gd name="T5" fmla="*/ 26 h 41"/>
                <a:gd name="T6" fmla="*/ 32 w 41"/>
                <a:gd name="T7" fmla="*/ 13 h 41"/>
                <a:gd name="T8" fmla="*/ 19 w 41"/>
                <a:gd name="T9" fmla="*/ 0 h 41"/>
                <a:gd name="T10" fmla="*/ 0 w 41"/>
                <a:gd name="T11" fmla="*/ 0 h 41"/>
                <a:gd name="T12" fmla="*/ 6 w 41"/>
                <a:gd name="T13" fmla="*/ 26 h 41"/>
                <a:gd name="T14" fmla="*/ 19 w 41"/>
                <a:gd name="T15" fmla="*/ 26 h 41"/>
                <a:gd name="T16" fmla="*/ 32 w 41"/>
                <a:gd name="T17" fmla="*/ 32 h 41"/>
                <a:gd name="T18" fmla="*/ 32 w 41"/>
                <a:gd name="T19" fmla="*/ 38 h 41"/>
                <a:gd name="T20" fmla="*/ 38 w 41"/>
                <a:gd name="T21" fmla="*/ 38 h 4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" h="41">
                  <a:moveTo>
                    <a:pt x="41" y="41"/>
                  </a:moveTo>
                  <a:lnTo>
                    <a:pt x="41" y="35"/>
                  </a:lnTo>
                  <a:lnTo>
                    <a:pt x="35" y="28"/>
                  </a:lnTo>
                  <a:lnTo>
                    <a:pt x="35" y="14"/>
                  </a:lnTo>
                  <a:lnTo>
                    <a:pt x="20" y="0"/>
                  </a:lnTo>
                  <a:lnTo>
                    <a:pt x="0" y="0"/>
                  </a:lnTo>
                  <a:lnTo>
                    <a:pt x="6" y="28"/>
                  </a:lnTo>
                  <a:lnTo>
                    <a:pt x="20" y="28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41" y="4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3" name="Freeform 62"/>
            <p:cNvSpPr>
              <a:spLocks/>
            </p:cNvSpPr>
            <p:nvPr/>
          </p:nvSpPr>
          <p:spPr bwMode="gray">
            <a:xfrm>
              <a:off x="4901283" y="2584872"/>
              <a:ext cx="41275" cy="80963"/>
            </a:xfrm>
            <a:custGeom>
              <a:avLst/>
              <a:gdLst>
                <a:gd name="T0" fmla="*/ 20 w 28"/>
                <a:gd name="T1" fmla="*/ 6 h 55"/>
                <a:gd name="T2" fmla="*/ 20 w 28"/>
                <a:gd name="T3" fmla="*/ 13 h 55"/>
                <a:gd name="T4" fmla="*/ 20 w 28"/>
                <a:gd name="T5" fmla="*/ 32 h 55"/>
                <a:gd name="T6" fmla="*/ 7 w 28"/>
                <a:gd name="T7" fmla="*/ 51 h 55"/>
                <a:gd name="T8" fmla="*/ 0 w 28"/>
                <a:gd name="T9" fmla="*/ 25 h 55"/>
                <a:gd name="T10" fmla="*/ 7 w 28"/>
                <a:gd name="T11" fmla="*/ 13 h 55"/>
                <a:gd name="T12" fmla="*/ 20 w 28"/>
                <a:gd name="T13" fmla="*/ 0 h 55"/>
                <a:gd name="T14" fmla="*/ 26 w 28"/>
                <a:gd name="T15" fmla="*/ 0 h 55"/>
                <a:gd name="T16" fmla="*/ 20 w 28"/>
                <a:gd name="T17" fmla="*/ 6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55">
                  <a:moveTo>
                    <a:pt x="22" y="7"/>
                  </a:moveTo>
                  <a:lnTo>
                    <a:pt x="22" y="14"/>
                  </a:lnTo>
                  <a:lnTo>
                    <a:pt x="22" y="35"/>
                  </a:lnTo>
                  <a:lnTo>
                    <a:pt x="8" y="55"/>
                  </a:lnTo>
                  <a:lnTo>
                    <a:pt x="0" y="27"/>
                  </a:lnTo>
                  <a:lnTo>
                    <a:pt x="8" y="14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2" y="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4" name="Freeform 63"/>
            <p:cNvSpPr>
              <a:spLocks/>
            </p:cNvSpPr>
            <p:nvPr/>
          </p:nvSpPr>
          <p:spPr bwMode="gray">
            <a:xfrm>
              <a:off x="3907508" y="3027785"/>
              <a:ext cx="60325" cy="42863"/>
            </a:xfrm>
            <a:custGeom>
              <a:avLst/>
              <a:gdLst>
                <a:gd name="T0" fmla="*/ 25 w 42"/>
                <a:gd name="T1" fmla="*/ 27 h 28"/>
                <a:gd name="T2" fmla="*/ 38 w 42"/>
                <a:gd name="T3" fmla="*/ 7 h 28"/>
                <a:gd name="T4" fmla="*/ 38 w 42"/>
                <a:gd name="T5" fmla="*/ 0 h 28"/>
                <a:gd name="T6" fmla="*/ 0 w 42"/>
                <a:gd name="T7" fmla="*/ 0 h 28"/>
                <a:gd name="T8" fmla="*/ 20 w 42"/>
                <a:gd name="T9" fmla="*/ 7 h 28"/>
                <a:gd name="T10" fmla="*/ 20 w 42"/>
                <a:gd name="T11" fmla="*/ 14 h 28"/>
                <a:gd name="T12" fmla="*/ 25 w 42"/>
                <a:gd name="T13" fmla="*/ 2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28">
                  <a:moveTo>
                    <a:pt x="28" y="28"/>
                  </a:moveTo>
                  <a:lnTo>
                    <a:pt x="42" y="7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2" y="7"/>
                  </a:lnTo>
                  <a:lnTo>
                    <a:pt x="22" y="14"/>
                  </a:lnTo>
                  <a:lnTo>
                    <a:pt x="28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5" name="Freeform 64"/>
            <p:cNvSpPr>
              <a:spLocks/>
            </p:cNvSpPr>
            <p:nvPr/>
          </p:nvSpPr>
          <p:spPr bwMode="gray">
            <a:xfrm>
              <a:off x="3948783" y="3027785"/>
              <a:ext cx="134938" cy="104775"/>
            </a:xfrm>
            <a:custGeom>
              <a:avLst/>
              <a:gdLst>
                <a:gd name="T0" fmla="*/ 78 w 92"/>
                <a:gd name="T1" fmla="*/ 66 h 70"/>
                <a:gd name="T2" fmla="*/ 85 w 92"/>
                <a:gd name="T3" fmla="*/ 66 h 70"/>
                <a:gd name="T4" fmla="*/ 85 w 92"/>
                <a:gd name="T5" fmla="*/ 53 h 70"/>
                <a:gd name="T6" fmla="*/ 85 w 92"/>
                <a:gd name="T7" fmla="*/ 46 h 70"/>
                <a:gd name="T8" fmla="*/ 85 w 92"/>
                <a:gd name="T9" fmla="*/ 40 h 70"/>
                <a:gd name="T10" fmla="*/ 85 w 92"/>
                <a:gd name="T11" fmla="*/ 33 h 70"/>
                <a:gd name="T12" fmla="*/ 71 w 92"/>
                <a:gd name="T13" fmla="*/ 0 h 70"/>
                <a:gd name="T14" fmla="*/ 53 w 92"/>
                <a:gd name="T15" fmla="*/ 7 h 70"/>
                <a:gd name="T16" fmla="*/ 39 w 92"/>
                <a:gd name="T17" fmla="*/ 7 h 70"/>
                <a:gd name="T18" fmla="*/ 45 w 92"/>
                <a:gd name="T19" fmla="*/ 0 h 70"/>
                <a:gd name="T20" fmla="*/ 13 w 92"/>
                <a:gd name="T21" fmla="*/ 0 h 70"/>
                <a:gd name="T22" fmla="*/ 13 w 92"/>
                <a:gd name="T23" fmla="*/ 7 h 70"/>
                <a:gd name="T24" fmla="*/ 0 w 92"/>
                <a:gd name="T25" fmla="*/ 26 h 70"/>
                <a:gd name="T26" fmla="*/ 20 w 92"/>
                <a:gd name="T27" fmla="*/ 40 h 70"/>
                <a:gd name="T28" fmla="*/ 32 w 92"/>
                <a:gd name="T29" fmla="*/ 33 h 70"/>
                <a:gd name="T30" fmla="*/ 39 w 92"/>
                <a:gd name="T31" fmla="*/ 33 h 70"/>
                <a:gd name="T32" fmla="*/ 53 w 92"/>
                <a:gd name="T33" fmla="*/ 46 h 70"/>
                <a:gd name="T34" fmla="*/ 53 w 92"/>
                <a:gd name="T35" fmla="*/ 53 h 70"/>
                <a:gd name="T36" fmla="*/ 59 w 92"/>
                <a:gd name="T37" fmla="*/ 46 h 70"/>
                <a:gd name="T38" fmla="*/ 71 w 92"/>
                <a:gd name="T39" fmla="*/ 66 h 70"/>
                <a:gd name="T40" fmla="*/ 78 w 92"/>
                <a:gd name="T41" fmla="*/ 66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2" h="70">
                  <a:moveTo>
                    <a:pt x="84" y="70"/>
                  </a:moveTo>
                  <a:lnTo>
                    <a:pt x="92" y="70"/>
                  </a:lnTo>
                  <a:lnTo>
                    <a:pt x="92" y="56"/>
                  </a:lnTo>
                  <a:lnTo>
                    <a:pt x="92" y="49"/>
                  </a:lnTo>
                  <a:lnTo>
                    <a:pt x="92" y="42"/>
                  </a:lnTo>
                  <a:lnTo>
                    <a:pt x="92" y="35"/>
                  </a:lnTo>
                  <a:lnTo>
                    <a:pt x="77" y="0"/>
                  </a:lnTo>
                  <a:lnTo>
                    <a:pt x="57" y="7"/>
                  </a:lnTo>
                  <a:lnTo>
                    <a:pt x="42" y="7"/>
                  </a:lnTo>
                  <a:lnTo>
                    <a:pt x="49" y="0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0" y="28"/>
                  </a:lnTo>
                  <a:lnTo>
                    <a:pt x="22" y="42"/>
                  </a:lnTo>
                  <a:lnTo>
                    <a:pt x="35" y="35"/>
                  </a:lnTo>
                  <a:lnTo>
                    <a:pt x="42" y="35"/>
                  </a:lnTo>
                  <a:lnTo>
                    <a:pt x="57" y="49"/>
                  </a:lnTo>
                  <a:lnTo>
                    <a:pt x="57" y="56"/>
                  </a:lnTo>
                  <a:lnTo>
                    <a:pt x="64" y="49"/>
                  </a:lnTo>
                  <a:lnTo>
                    <a:pt x="77" y="70"/>
                  </a:lnTo>
                  <a:lnTo>
                    <a:pt x="84" y="7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6" name="Freeform 65"/>
            <p:cNvSpPr>
              <a:spLocks/>
            </p:cNvSpPr>
            <p:nvPr/>
          </p:nvSpPr>
          <p:spPr bwMode="gray">
            <a:xfrm>
              <a:off x="4259933" y="3027785"/>
              <a:ext cx="52388" cy="125413"/>
            </a:xfrm>
            <a:custGeom>
              <a:avLst/>
              <a:gdLst>
                <a:gd name="T0" fmla="*/ 13 w 35"/>
                <a:gd name="T1" fmla="*/ 7 h 84"/>
                <a:gd name="T2" fmla="*/ 0 w 35"/>
                <a:gd name="T3" fmla="*/ 13 h 84"/>
                <a:gd name="T4" fmla="*/ 0 w 35"/>
                <a:gd name="T5" fmla="*/ 26 h 84"/>
                <a:gd name="T6" fmla="*/ 7 w 35"/>
                <a:gd name="T7" fmla="*/ 33 h 84"/>
                <a:gd name="T8" fmla="*/ 7 w 35"/>
                <a:gd name="T9" fmla="*/ 46 h 84"/>
                <a:gd name="T10" fmla="*/ 7 w 35"/>
                <a:gd name="T11" fmla="*/ 79 h 84"/>
                <a:gd name="T12" fmla="*/ 20 w 35"/>
                <a:gd name="T13" fmla="*/ 79 h 84"/>
                <a:gd name="T14" fmla="*/ 20 w 35"/>
                <a:gd name="T15" fmla="*/ 53 h 84"/>
                <a:gd name="T16" fmla="*/ 33 w 35"/>
                <a:gd name="T17" fmla="*/ 26 h 84"/>
                <a:gd name="T18" fmla="*/ 33 w 35"/>
                <a:gd name="T19" fmla="*/ 7 h 84"/>
                <a:gd name="T20" fmla="*/ 20 w 35"/>
                <a:gd name="T21" fmla="*/ 0 h 84"/>
                <a:gd name="T22" fmla="*/ 13 w 35"/>
                <a:gd name="T23" fmla="*/ 0 h 84"/>
                <a:gd name="T24" fmla="*/ 13 w 35"/>
                <a:gd name="T25" fmla="*/ 7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" h="84">
                  <a:moveTo>
                    <a:pt x="14" y="7"/>
                  </a:moveTo>
                  <a:lnTo>
                    <a:pt x="0" y="14"/>
                  </a:lnTo>
                  <a:lnTo>
                    <a:pt x="0" y="28"/>
                  </a:lnTo>
                  <a:lnTo>
                    <a:pt x="7" y="35"/>
                  </a:lnTo>
                  <a:lnTo>
                    <a:pt x="7" y="49"/>
                  </a:lnTo>
                  <a:lnTo>
                    <a:pt x="7" y="84"/>
                  </a:lnTo>
                  <a:lnTo>
                    <a:pt x="21" y="84"/>
                  </a:lnTo>
                  <a:lnTo>
                    <a:pt x="21" y="56"/>
                  </a:lnTo>
                  <a:lnTo>
                    <a:pt x="35" y="28"/>
                  </a:lnTo>
                  <a:lnTo>
                    <a:pt x="35" y="7"/>
                  </a:lnTo>
                  <a:lnTo>
                    <a:pt x="21" y="0"/>
                  </a:lnTo>
                  <a:lnTo>
                    <a:pt x="14" y="0"/>
                  </a:lnTo>
                  <a:lnTo>
                    <a:pt x="14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" name="Freeform 66"/>
            <p:cNvSpPr>
              <a:spLocks/>
            </p:cNvSpPr>
            <p:nvPr/>
          </p:nvSpPr>
          <p:spPr bwMode="gray">
            <a:xfrm>
              <a:off x="4072608" y="3070647"/>
              <a:ext cx="125413" cy="123825"/>
            </a:xfrm>
            <a:custGeom>
              <a:avLst/>
              <a:gdLst>
                <a:gd name="T0" fmla="*/ 72 w 84"/>
                <a:gd name="T1" fmla="*/ 65 h 84"/>
                <a:gd name="T2" fmla="*/ 72 w 84"/>
                <a:gd name="T3" fmla="*/ 46 h 84"/>
                <a:gd name="T4" fmla="*/ 79 w 84"/>
                <a:gd name="T5" fmla="*/ 26 h 84"/>
                <a:gd name="T6" fmla="*/ 72 w 84"/>
                <a:gd name="T7" fmla="*/ 13 h 84"/>
                <a:gd name="T8" fmla="*/ 59 w 84"/>
                <a:gd name="T9" fmla="*/ 7 h 84"/>
                <a:gd name="T10" fmla="*/ 47 w 84"/>
                <a:gd name="T11" fmla="*/ 7 h 84"/>
                <a:gd name="T12" fmla="*/ 40 w 84"/>
                <a:gd name="T13" fmla="*/ 0 h 84"/>
                <a:gd name="T14" fmla="*/ 33 w 84"/>
                <a:gd name="T15" fmla="*/ 7 h 84"/>
                <a:gd name="T16" fmla="*/ 20 w 84"/>
                <a:gd name="T17" fmla="*/ 0 h 84"/>
                <a:gd name="T18" fmla="*/ 14 w 84"/>
                <a:gd name="T19" fmla="*/ 7 h 84"/>
                <a:gd name="T20" fmla="*/ 8 w 84"/>
                <a:gd name="T21" fmla="*/ 7 h 84"/>
                <a:gd name="T22" fmla="*/ 8 w 84"/>
                <a:gd name="T23" fmla="*/ 13 h 84"/>
                <a:gd name="T24" fmla="*/ 8 w 84"/>
                <a:gd name="T25" fmla="*/ 20 h 84"/>
                <a:gd name="T26" fmla="*/ 8 w 84"/>
                <a:gd name="T27" fmla="*/ 26 h 84"/>
                <a:gd name="T28" fmla="*/ 8 w 84"/>
                <a:gd name="T29" fmla="*/ 39 h 84"/>
                <a:gd name="T30" fmla="*/ 0 w 84"/>
                <a:gd name="T31" fmla="*/ 39 h 84"/>
                <a:gd name="T32" fmla="*/ 0 w 84"/>
                <a:gd name="T33" fmla="*/ 52 h 84"/>
                <a:gd name="T34" fmla="*/ 14 w 84"/>
                <a:gd name="T35" fmla="*/ 58 h 84"/>
                <a:gd name="T36" fmla="*/ 14 w 84"/>
                <a:gd name="T37" fmla="*/ 78 h 84"/>
                <a:gd name="T38" fmla="*/ 33 w 84"/>
                <a:gd name="T39" fmla="*/ 65 h 84"/>
                <a:gd name="T40" fmla="*/ 53 w 84"/>
                <a:gd name="T41" fmla="*/ 65 h 84"/>
                <a:gd name="T42" fmla="*/ 72 w 84"/>
                <a:gd name="T43" fmla="*/ 65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84">
                  <a:moveTo>
                    <a:pt x="77" y="70"/>
                  </a:moveTo>
                  <a:lnTo>
                    <a:pt x="77" y="49"/>
                  </a:lnTo>
                  <a:lnTo>
                    <a:pt x="84" y="28"/>
                  </a:lnTo>
                  <a:lnTo>
                    <a:pt x="77" y="14"/>
                  </a:lnTo>
                  <a:lnTo>
                    <a:pt x="63" y="7"/>
                  </a:lnTo>
                  <a:lnTo>
                    <a:pt x="50" y="7"/>
                  </a:lnTo>
                  <a:lnTo>
                    <a:pt x="42" y="0"/>
                  </a:lnTo>
                  <a:lnTo>
                    <a:pt x="35" y="7"/>
                  </a:lnTo>
                  <a:lnTo>
                    <a:pt x="21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8" y="14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8" y="42"/>
                  </a:lnTo>
                  <a:lnTo>
                    <a:pt x="0" y="42"/>
                  </a:lnTo>
                  <a:lnTo>
                    <a:pt x="0" y="56"/>
                  </a:lnTo>
                  <a:lnTo>
                    <a:pt x="15" y="62"/>
                  </a:lnTo>
                  <a:lnTo>
                    <a:pt x="15" y="84"/>
                  </a:lnTo>
                  <a:lnTo>
                    <a:pt x="35" y="70"/>
                  </a:lnTo>
                  <a:lnTo>
                    <a:pt x="56" y="70"/>
                  </a:lnTo>
                  <a:lnTo>
                    <a:pt x="77" y="7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8" name="Freeform 67"/>
            <p:cNvSpPr>
              <a:spLocks/>
            </p:cNvSpPr>
            <p:nvPr/>
          </p:nvSpPr>
          <p:spPr bwMode="gray">
            <a:xfrm>
              <a:off x="4186908" y="3048422"/>
              <a:ext cx="73025" cy="125413"/>
            </a:xfrm>
            <a:custGeom>
              <a:avLst/>
              <a:gdLst>
                <a:gd name="T0" fmla="*/ 0 w 49"/>
                <a:gd name="T1" fmla="*/ 26 h 84"/>
                <a:gd name="T2" fmla="*/ 0 w 49"/>
                <a:gd name="T3" fmla="*/ 13 h 84"/>
                <a:gd name="T4" fmla="*/ 0 w 49"/>
                <a:gd name="T5" fmla="*/ 0 h 84"/>
                <a:gd name="T6" fmla="*/ 26 w 49"/>
                <a:gd name="T7" fmla="*/ 0 h 84"/>
                <a:gd name="T8" fmla="*/ 39 w 49"/>
                <a:gd name="T9" fmla="*/ 33 h 84"/>
                <a:gd name="T10" fmla="*/ 46 w 49"/>
                <a:gd name="T11" fmla="*/ 59 h 84"/>
                <a:gd name="T12" fmla="*/ 46 w 49"/>
                <a:gd name="T13" fmla="*/ 66 h 84"/>
                <a:gd name="T14" fmla="*/ 7 w 49"/>
                <a:gd name="T15" fmla="*/ 79 h 84"/>
                <a:gd name="T16" fmla="*/ 0 w 49"/>
                <a:gd name="T17" fmla="*/ 79 h 84"/>
                <a:gd name="T18" fmla="*/ 0 w 49"/>
                <a:gd name="T19" fmla="*/ 59 h 84"/>
                <a:gd name="T20" fmla="*/ 7 w 49"/>
                <a:gd name="T21" fmla="*/ 40 h 84"/>
                <a:gd name="T22" fmla="*/ 0 w 49"/>
                <a:gd name="T23" fmla="*/ 26 h 8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" h="84">
                  <a:moveTo>
                    <a:pt x="0" y="28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42" y="35"/>
                  </a:lnTo>
                  <a:lnTo>
                    <a:pt x="49" y="63"/>
                  </a:lnTo>
                  <a:lnTo>
                    <a:pt x="49" y="70"/>
                  </a:lnTo>
                  <a:lnTo>
                    <a:pt x="7" y="84"/>
                  </a:lnTo>
                  <a:lnTo>
                    <a:pt x="0" y="84"/>
                  </a:lnTo>
                  <a:lnTo>
                    <a:pt x="0" y="63"/>
                  </a:lnTo>
                  <a:lnTo>
                    <a:pt x="7" y="42"/>
                  </a:lnTo>
                  <a:lnTo>
                    <a:pt x="0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9" name="Freeform 68"/>
            <p:cNvSpPr>
              <a:spLocks/>
            </p:cNvSpPr>
            <p:nvPr/>
          </p:nvSpPr>
          <p:spPr bwMode="gray">
            <a:xfrm>
              <a:off x="5015583" y="2316585"/>
              <a:ext cx="133350" cy="52388"/>
            </a:xfrm>
            <a:custGeom>
              <a:avLst/>
              <a:gdLst>
                <a:gd name="T0" fmla="*/ 25 w 90"/>
                <a:gd name="T1" fmla="*/ 33 h 35"/>
                <a:gd name="T2" fmla="*/ 25 w 90"/>
                <a:gd name="T3" fmla="*/ 26 h 35"/>
                <a:gd name="T4" fmla="*/ 25 w 90"/>
                <a:gd name="T5" fmla="*/ 13 h 35"/>
                <a:gd name="T6" fmla="*/ 0 w 90"/>
                <a:gd name="T7" fmla="*/ 0 h 35"/>
                <a:gd name="T8" fmla="*/ 39 w 90"/>
                <a:gd name="T9" fmla="*/ 0 h 35"/>
                <a:gd name="T10" fmla="*/ 51 w 90"/>
                <a:gd name="T11" fmla="*/ 6 h 35"/>
                <a:gd name="T12" fmla="*/ 72 w 90"/>
                <a:gd name="T13" fmla="*/ 6 h 35"/>
                <a:gd name="T14" fmla="*/ 84 w 90"/>
                <a:gd name="T15" fmla="*/ 26 h 35"/>
                <a:gd name="T16" fmla="*/ 78 w 90"/>
                <a:gd name="T17" fmla="*/ 26 h 35"/>
                <a:gd name="T18" fmla="*/ 84 w 90"/>
                <a:gd name="T19" fmla="*/ 33 h 35"/>
                <a:gd name="T20" fmla="*/ 72 w 90"/>
                <a:gd name="T21" fmla="*/ 33 h 35"/>
                <a:gd name="T22" fmla="*/ 64 w 90"/>
                <a:gd name="T23" fmla="*/ 33 h 35"/>
                <a:gd name="T24" fmla="*/ 46 w 90"/>
                <a:gd name="T25" fmla="*/ 33 h 35"/>
                <a:gd name="T26" fmla="*/ 25 w 90"/>
                <a:gd name="T27" fmla="*/ 33 h 3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35">
                  <a:moveTo>
                    <a:pt x="27" y="35"/>
                  </a:moveTo>
                  <a:lnTo>
                    <a:pt x="27" y="28"/>
                  </a:lnTo>
                  <a:lnTo>
                    <a:pt x="27" y="1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55" y="6"/>
                  </a:lnTo>
                  <a:lnTo>
                    <a:pt x="77" y="6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90" y="35"/>
                  </a:lnTo>
                  <a:lnTo>
                    <a:pt x="77" y="35"/>
                  </a:lnTo>
                  <a:lnTo>
                    <a:pt x="69" y="35"/>
                  </a:lnTo>
                  <a:lnTo>
                    <a:pt x="49" y="35"/>
                  </a:lnTo>
                  <a:lnTo>
                    <a:pt x="27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0" name="Freeform 69"/>
            <p:cNvSpPr>
              <a:spLocks/>
            </p:cNvSpPr>
            <p:nvPr/>
          </p:nvSpPr>
          <p:spPr bwMode="gray">
            <a:xfrm>
              <a:off x="5118770" y="2357860"/>
              <a:ext cx="103188" cy="82550"/>
            </a:xfrm>
            <a:custGeom>
              <a:avLst/>
              <a:gdLst>
                <a:gd name="T0" fmla="*/ 20 w 70"/>
                <a:gd name="T1" fmla="*/ 45 h 55"/>
                <a:gd name="T2" fmla="*/ 40 w 70"/>
                <a:gd name="T3" fmla="*/ 40 h 55"/>
                <a:gd name="T4" fmla="*/ 46 w 70"/>
                <a:gd name="T5" fmla="*/ 40 h 55"/>
                <a:gd name="T6" fmla="*/ 40 w 70"/>
                <a:gd name="T7" fmla="*/ 45 h 55"/>
                <a:gd name="T8" fmla="*/ 52 w 70"/>
                <a:gd name="T9" fmla="*/ 52 h 55"/>
                <a:gd name="T10" fmla="*/ 46 w 70"/>
                <a:gd name="T11" fmla="*/ 45 h 55"/>
                <a:gd name="T12" fmla="*/ 52 w 70"/>
                <a:gd name="T13" fmla="*/ 45 h 55"/>
                <a:gd name="T14" fmla="*/ 52 w 70"/>
                <a:gd name="T15" fmla="*/ 33 h 55"/>
                <a:gd name="T16" fmla="*/ 65 w 70"/>
                <a:gd name="T17" fmla="*/ 20 h 55"/>
                <a:gd name="T18" fmla="*/ 52 w 70"/>
                <a:gd name="T19" fmla="*/ 12 h 55"/>
                <a:gd name="T20" fmla="*/ 46 w 70"/>
                <a:gd name="T21" fmla="*/ 0 h 55"/>
                <a:gd name="T22" fmla="*/ 40 w 70"/>
                <a:gd name="T23" fmla="*/ 7 h 55"/>
                <a:gd name="T24" fmla="*/ 26 w 70"/>
                <a:gd name="T25" fmla="*/ 7 h 55"/>
                <a:gd name="T26" fmla="*/ 20 w 70"/>
                <a:gd name="T27" fmla="*/ 0 h 55"/>
                <a:gd name="T28" fmla="*/ 14 w 70"/>
                <a:gd name="T29" fmla="*/ 0 h 55"/>
                <a:gd name="T30" fmla="*/ 20 w 70"/>
                <a:gd name="T31" fmla="*/ 7 h 55"/>
                <a:gd name="T32" fmla="*/ 7 w 70"/>
                <a:gd name="T33" fmla="*/ 7 h 55"/>
                <a:gd name="T34" fmla="*/ 0 w 70"/>
                <a:gd name="T35" fmla="*/ 7 h 55"/>
                <a:gd name="T36" fmla="*/ 14 w 70"/>
                <a:gd name="T37" fmla="*/ 20 h 55"/>
                <a:gd name="T38" fmla="*/ 14 w 70"/>
                <a:gd name="T39" fmla="*/ 33 h 55"/>
                <a:gd name="T40" fmla="*/ 20 w 70"/>
                <a:gd name="T41" fmla="*/ 40 h 55"/>
                <a:gd name="T42" fmla="*/ 20 w 70"/>
                <a:gd name="T43" fmla="*/ 45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0" h="55">
                  <a:moveTo>
                    <a:pt x="21" y="48"/>
                  </a:moveTo>
                  <a:lnTo>
                    <a:pt x="43" y="42"/>
                  </a:lnTo>
                  <a:lnTo>
                    <a:pt x="49" y="42"/>
                  </a:lnTo>
                  <a:lnTo>
                    <a:pt x="43" y="48"/>
                  </a:lnTo>
                  <a:lnTo>
                    <a:pt x="56" y="55"/>
                  </a:lnTo>
                  <a:lnTo>
                    <a:pt x="49" y="48"/>
                  </a:lnTo>
                  <a:lnTo>
                    <a:pt x="56" y="48"/>
                  </a:lnTo>
                  <a:lnTo>
                    <a:pt x="56" y="35"/>
                  </a:lnTo>
                  <a:lnTo>
                    <a:pt x="70" y="21"/>
                  </a:lnTo>
                  <a:lnTo>
                    <a:pt x="56" y="13"/>
                  </a:lnTo>
                  <a:lnTo>
                    <a:pt x="49" y="0"/>
                  </a:lnTo>
                  <a:lnTo>
                    <a:pt x="43" y="7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21" y="7"/>
                  </a:lnTo>
                  <a:lnTo>
                    <a:pt x="8" y="7"/>
                  </a:lnTo>
                  <a:lnTo>
                    <a:pt x="0" y="7"/>
                  </a:lnTo>
                  <a:lnTo>
                    <a:pt x="15" y="21"/>
                  </a:lnTo>
                  <a:lnTo>
                    <a:pt x="15" y="35"/>
                  </a:lnTo>
                  <a:lnTo>
                    <a:pt x="21" y="42"/>
                  </a:lnTo>
                  <a:lnTo>
                    <a:pt x="21" y="4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1" name="Freeform 70"/>
            <p:cNvSpPr>
              <a:spLocks/>
            </p:cNvSpPr>
            <p:nvPr/>
          </p:nvSpPr>
          <p:spPr bwMode="gray">
            <a:xfrm>
              <a:off x="4933033" y="2481685"/>
              <a:ext cx="144463" cy="112713"/>
            </a:xfrm>
            <a:custGeom>
              <a:avLst/>
              <a:gdLst>
                <a:gd name="T0" fmla="*/ 0 w 98"/>
                <a:gd name="T1" fmla="*/ 71 h 77"/>
                <a:gd name="T2" fmla="*/ 6 w 98"/>
                <a:gd name="T3" fmla="*/ 65 h 77"/>
                <a:gd name="T4" fmla="*/ 12 w 98"/>
                <a:gd name="T5" fmla="*/ 45 h 77"/>
                <a:gd name="T6" fmla="*/ 6 w 98"/>
                <a:gd name="T7" fmla="*/ 39 h 77"/>
                <a:gd name="T8" fmla="*/ 6 w 98"/>
                <a:gd name="T9" fmla="*/ 13 h 77"/>
                <a:gd name="T10" fmla="*/ 12 w 98"/>
                <a:gd name="T11" fmla="*/ 13 h 77"/>
                <a:gd name="T12" fmla="*/ 12 w 98"/>
                <a:gd name="T13" fmla="*/ 6 h 77"/>
                <a:gd name="T14" fmla="*/ 38 w 98"/>
                <a:gd name="T15" fmla="*/ 0 h 77"/>
                <a:gd name="T16" fmla="*/ 45 w 98"/>
                <a:gd name="T17" fmla="*/ 6 h 77"/>
                <a:gd name="T18" fmla="*/ 65 w 98"/>
                <a:gd name="T19" fmla="*/ 0 h 77"/>
                <a:gd name="T20" fmla="*/ 91 w 98"/>
                <a:gd name="T21" fmla="*/ 0 h 77"/>
                <a:gd name="T22" fmla="*/ 77 w 98"/>
                <a:gd name="T23" fmla="*/ 6 h 77"/>
                <a:gd name="T24" fmla="*/ 65 w 98"/>
                <a:gd name="T25" fmla="*/ 39 h 77"/>
                <a:gd name="T26" fmla="*/ 45 w 98"/>
                <a:gd name="T27" fmla="*/ 58 h 77"/>
                <a:gd name="T28" fmla="*/ 38 w 98"/>
                <a:gd name="T29" fmla="*/ 58 h 77"/>
                <a:gd name="T30" fmla="*/ 12 w 98"/>
                <a:gd name="T31" fmla="*/ 71 h 77"/>
                <a:gd name="T32" fmla="*/ 0 w 98"/>
                <a:gd name="T33" fmla="*/ 71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98" h="77">
                  <a:moveTo>
                    <a:pt x="0" y="77"/>
                  </a:moveTo>
                  <a:lnTo>
                    <a:pt x="6" y="70"/>
                  </a:lnTo>
                  <a:lnTo>
                    <a:pt x="13" y="49"/>
                  </a:lnTo>
                  <a:lnTo>
                    <a:pt x="6" y="42"/>
                  </a:lnTo>
                  <a:lnTo>
                    <a:pt x="6" y="14"/>
                  </a:lnTo>
                  <a:lnTo>
                    <a:pt x="13" y="14"/>
                  </a:lnTo>
                  <a:lnTo>
                    <a:pt x="13" y="7"/>
                  </a:lnTo>
                  <a:lnTo>
                    <a:pt x="41" y="0"/>
                  </a:lnTo>
                  <a:lnTo>
                    <a:pt x="48" y="7"/>
                  </a:lnTo>
                  <a:lnTo>
                    <a:pt x="70" y="0"/>
                  </a:lnTo>
                  <a:lnTo>
                    <a:pt x="98" y="0"/>
                  </a:lnTo>
                  <a:lnTo>
                    <a:pt x="83" y="7"/>
                  </a:lnTo>
                  <a:lnTo>
                    <a:pt x="70" y="42"/>
                  </a:lnTo>
                  <a:lnTo>
                    <a:pt x="48" y="63"/>
                  </a:lnTo>
                  <a:lnTo>
                    <a:pt x="41" y="63"/>
                  </a:lnTo>
                  <a:lnTo>
                    <a:pt x="13" y="77"/>
                  </a:lnTo>
                  <a:lnTo>
                    <a:pt x="0" y="7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2" name="Freeform 71"/>
            <p:cNvSpPr>
              <a:spLocks/>
            </p:cNvSpPr>
            <p:nvPr/>
          </p:nvSpPr>
          <p:spPr bwMode="gray">
            <a:xfrm>
              <a:off x="4912395" y="2575347"/>
              <a:ext cx="92075" cy="90488"/>
            </a:xfrm>
            <a:custGeom>
              <a:avLst/>
              <a:gdLst>
                <a:gd name="T0" fmla="*/ 58 w 62"/>
                <a:gd name="T1" fmla="*/ 13 h 62"/>
                <a:gd name="T2" fmla="*/ 58 w 62"/>
                <a:gd name="T3" fmla="*/ 0 h 62"/>
                <a:gd name="T4" fmla="*/ 51 w 62"/>
                <a:gd name="T5" fmla="*/ 0 h 62"/>
                <a:gd name="T6" fmla="*/ 25 w 62"/>
                <a:gd name="T7" fmla="*/ 13 h 62"/>
                <a:gd name="T8" fmla="*/ 13 w 62"/>
                <a:gd name="T9" fmla="*/ 13 h 62"/>
                <a:gd name="T10" fmla="*/ 13 w 62"/>
                <a:gd name="T11" fmla="*/ 19 h 62"/>
                <a:gd name="T12" fmla="*/ 13 w 62"/>
                <a:gd name="T13" fmla="*/ 39 h 62"/>
                <a:gd name="T14" fmla="*/ 0 w 62"/>
                <a:gd name="T15" fmla="*/ 57 h 62"/>
                <a:gd name="T16" fmla="*/ 19 w 62"/>
                <a:gd name="T17" fmla="*/ 57 h 62"/>
                <a:gd name="T18" fmla="*/ 25 w 62"/>
                <a:gd name="T19" fmla="*/ 51 h 62"/>
                <a:gd name="T20" fmla="*/ 33 w 62"/>
                <a:gd name="T21" fmla="*/ 51 h 62"/>
                <a:gd name="T22" fmla="*/ 39 w 62"/>
                <a:gd name="T23" fmla="*/ 39 h 62"/>
                <a:gd name="T24" fmla="*/ 33 w 62"/>
                <a:gd name="T25" fmla="*/ 31 h 62"/>
                <a:gd name="T26" fmla="*/ 58 w 62"/>
                <a:gd name="T27" fmla="*/ 13 h 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2" h="62">
                  <a:moveTo>
                    <a:pt x="62" y="14"/>
                  </a:moveTo>
                  <a:lnTo>
                    <a:pt x="62" y="0"/>
                  </a:lnTo>
                  <a:lnTo>
                    <a:pt x="55" y="0"/>
                  </a:lnTo>
                  <a:lnTo>
                    <a:pt x="27" y="14"/>
                  </a:lnTo>
                  <a:lnTo>
                    <a:pt x="14" y="14"/>
                  </a:lnTo>
                  <a:lnTo>
                    <a:pt x="14" y="21"/>
                  </a:lnTo>
                  <a:lnTo>
                    <a:pt x="14" y="42"/>
                  </a:lnTo>
                  <a:lnTo>
                    <a:pt x="0" y="62"/>
                  </a:lnTo>
                  <a:lnTo>
                    <a:pt x="20" y="62"/>
                  </a:lnTo>
                  <a:lnTo>
                    <a:pt x="27" y="56"/>
                  </a:lnTo>
                  <a:lnTo>
                    <a:pt x="35" y="56"/>
                  </a:lnTo>
                  <a:lnTo>
                    <a:pt x="42" y="42"/>
                  </a:lnTo>
                  <a:lnTo>
                    <a:pt x="35" y="34"/>
                  </a:lnTo>
                  <a:lnTo>
                    <a:pt x="62" y="1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3" name="Freeform 72"/>
            <p:cNvSpPr>
              <a:spLocks/>
            </p:cNvSpPr>
            <p:nvPr/>
          </p:nvSpPr>
          <p:spPr bwMode="gray">
            <a:xfrm>
              <a:off x="5004470" y="2470572"/>
              <a:ext cx="187325" cy="195263"/>
            </a:xfrm>
            <a:custGeom>
              <a:avLst/>
              <a:gdLst>
                <a:gd name="T0" fmla="*/ 72 w 126"/>
                <a:gd name="T1" fmla="*/ 7 h 132"/>
                <a:gd name="T2" fmla="*/ 80 w 126"/>
                <a:gd name="T3" fmla="*/ 20 h 132"/>
                <a:gd name="T4" fmla="*/ 86 w 126"/>
                <a:gd name="T5" fmla="*/ 20 h 132"/>
                <a:gd name="T6" fmla="*/ 86 w 126"/>
                <a:gd name="T7" fmla="*/ 39 h 132"/>
                <a:gd name="T8" fmla="*/ 80 w 126"/>
                <a:gd name="T9" fmla="*/ 52 h 132"/>
                <a:gd name="T10" fmla="*/ 86 w 126"/>
                <a:gd name="T11" fmla="*/ 72 h 132"/>
                <a:gd name="T12" fmla="*/ 98 w 126"/>
                <a:gd name="T13" fmla="*/ 78 h 132"/>
                <a:gd name="T14" fmla="*/ 112 w 126"/>
                <a:gd name="T15" fmla="*/ 104 h 132"/>
                <a:gd name="T16" fmla="*/ 118 w 126"/>
                <a:gd name="T17" fmla="*/ 111 h 132"/>
                <a:gd name="T18" fmla="*/ 118 w 126"/>
                <a:gd name="T19" fmla="*/ 117 h 132"/>
                <a:gd name="T20" fmla="*/ 98 w 126"/>
                <a:gd name="T21" fmla="*/ 117 h 132"/>
                <a:gd name="T22" fmla="*/ 92 w 126"/>
                <a:gd name="T23" fmla="*/ 123 h 132"/>
                <a:gd name="T24" fmla="*/ 80 w 126"/>
                <a:gd name="T25" fmla="*/ 117 h 132"/>
                <a:gd name="T26" fmla="*/ 72 w 126"/>
                <a:gd name="T27" fmla="*/ 123 h 132"/>
                <a:gd name="T28" fmla="*/ 53 w 126"/>
                <a:gd name="T29" fmla="*/ 117 h 132"/>
                <a:gd name="T30" fmla="*/ 53 w 126"/>
                <a:gd name="T31" fmla="*/ 111 h 132"/>
                <a:gd name="T32" fmla="*/ 47 w 126"/>
                <a:gd name="T33" fmla="*/ 104 h 132"/>
                <a:gd name="T34" fmla="*/ 21 w 126"/>
                <a:gd name="T35" fmla="*/ 85 h 132"/>
                <a:gd name="T36" fmla="*/ 0 w 126"/>
                <a:gd name="T37" fmla="*/ 78 h 132"/>
                <a:gd name="T38" fmla="*/ 0 w 126"/>
                <a:gd name="T39" fmla="*/ 65 h 132"/>
                <a:gd name="T40" fmla="*/ 21 w 126"/>
                <a:gd name="T41" fmla="*/ 46 h 132"/>
                <a:gd name="T42" fmla="*/ 33 w 126"/>
                <a:gd name="T43" fmla="*/ 13 h 132"/>
                <a:gd name="T44" fmla="*/ 47 w 126"/>
                <a:gd name="T45" fmla="*/ 7 h 132"/>
                <a:gd name="T46" fmla="*/ 47 w 126"/>
                <a:gd name="T47" fmla="*/ 0 h 132"/>
                <a:gd name="T48" fmla="*/ 72 w 126"/>
                <a:gd name="T49" fmla="*/ 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132">
                  <a:moveTo>
                    <a:pt x="77" y="7"/>
                  </a:moveTo>
                  <a:lnTo>
                    <a:pt x="85" y="21"/>
                  </a:lnTo>
                  <a:lnTo>
                    <a:pt x="92" y="21"/>
                  </a:lnTo>
                  <a:lnTo>
                    <a:pt x="92" y="42"/>
                  </a:lnTo>
                  <a:lnTo>
                    <a:pt x="85" y="56"/>
                  </a:lnTo>
                  <a:lnTo>
                    <a:pt x="92" y="77"/>
                  </a:lnTo>
                  <a:lnTo>
                    <a:pt x="105" y="84"/>
                  </a:lnTo>
                  <a:lnTo>
                    <a:pt x="120" y="112"/>
                  </a:lnTo>
                  <a:lnTo>
                    <a:pt x="126" y="119"/>
                  </a:lnTo>
                  <a:lnTo>
                    <a:pt x="126" y="126"/>
                  </a:lnTo>
                  <a:lnTo>
                    <a:pt x="105" y="126"/>
                  </a:lnTo>
                  <a:lnTo>
                    <a:pt x="98" y="132"/>
                  </a:lnTo>
                  <a:lnTo>
                    <a:pt x="85" y="126"/>
                  </a:lnTo>
                  <a:lnTo>
                    <a:pt x="77" y="132"/>
                  </a:lnTo>
                  <a:lnTo>
                    <a:pt x="57" y="126"/>
                  </a:lnTo>
                  <a:lnTo>
                    <a:pt x="57" y="119"/>
                  </a:lnTo>
                  <a:lnTo>
                    <a:pt x="50" y="112"/>
                  </a:lnTo>
                  <a:lnTo>
                    <a:pt x="22" y="91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22" y="49"/>
                  </a:lnTo>
                  <a:lnTo>
                    <a:pt x="35" y="14"/>
                  </a:lnTo>
                  <a:lnTo>
                    <a:pt x="50" y="7"/>
                  </a:lnTo>
                  <a:lnTo>
                    <a:pt x="50" y="0"/>
                  </a:lnTo>
                  <a:lnTo>
                    <a:pt x="77" y="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4" name="Freeform 73"/>
            <p:cNvSpPr>
              <a:spLocks/>
            </p:cNvSpPr>
            <p:nvPr/>
          </p:nvSpPr>
          <p:spPr bwMode="gray">
            <a:xfrm>
              <a:off x="5221958" y="2751560"/>
              <a:ext cx="125413" cy="61913"/>
            </a:xfrm>
            <a:custGeom>
              <a:avLst/>
              <a:gdLst>
                <a:gd name="T0" fmla="*/ 66 w 84"/>
                <a:gd name="T1" fmla="*/ 32 h 42"/>
                <a:gd name="T2" fmla="*/ 79 w 84"/>
                <a:gd name="T3" fmla="*/ 12 h 42"/>
                <a:gd name="T4" fmla="*/ 79 w 84"/>
                <a:gd name="T5" fmla="*/ 7 h 42"/>
                <a:gd name="T6" fmla="*/ 71 w 84"/>
                <a:gd name="T7" fmla="*/ 0 h 42"/>
                <a:gd name="T8" fmla="*/ 53 w 84"/>
                <a:gd name="T9" fmla="*/ 19 h 42"/>
                <a:gd name="T10" fmla="*/ 26 w 84"/>
                <a:gd name="T11" fmla="*/ 19 h 42"/>
                <a:gd name="T12" fmla="*/ 13 w 84"/>
                <a:gd name="T13" fmla="*/ 19 h 42"/>
                <a:gd name="T14" fmla="*/ 0 w 84"/>
                <a:gd name="T15" fmla="*/ 32 h 42"/>
                <a:gd name="T16" fmla="*/ 13 w 84"/>
                <a:gd name="T17" fmla="*/ 39 h 42"/>
                <a:gd name="T18" fmla="*/ 20 w 84"/>
                <a:gd name="T19" fmla="*/ 39 h 42"/>
                <a:gd name="T20" fmla="*/ 26 w 84"/>
                <a:gd name="T21" fmla="*/ 39 h 42"/>
                <a:gd name="T22" fmla="*/ 33 w 84"/>
                <a:gd name="T23" fmla="*/ 39 h 42"/>
                <a:gd name="T24" fmla="*/ 40 w 84"/>
                <a:gd name="T25" fmla="*/ 39 h 42"/>
                <a:gd name="T26" fmla="*/ 53 w 84"/>
                <a:gd name="T27" fmla="*/ 39 h 42"/>
                <a:gd name="T28" fmla="*/ 53 w 84"/>
                <a:gd name="T29" fmla="*/ 32 h 42"/>
                <a:gd name="T30" fmla="*/ 59 w 84"/>
                <a:gd name="T31" fmla="*/ 32 h 42"/>
                <a:gd name="T32" fmla="*/ 66 w 84"/>
                <a:gd name="T33" fmla="*/ 3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42">
                  <a:moveTo>
                    <a:pt x="70" y="34"/>
                  </a:moveTo>
                  <a:lnTo>
                    <a:pt x="84" y="13"/>
                  </a:lnTo>
                  <a:lnTo>
                    <a:pt x="84" y="7"/>
                  </a:lnTo>
                  <a:lnTo>
                    <a:pt x="76" y="0"/>
                  </a:lnTo>
                  <a:lnTo>
                    <a:pt x="56" y="20"/>
                  </a:lnTo>
                  <a:lnTo>
                    <a:pt x="28" y="20"/>
                  </a:lnTo>
                  <a:lnTo>
                    <a:pt x="14" y="20"/>
                  </a:lnTo>
                  <a:lnTo>
                    <a:pt x="0" y="34"/>
                  </a:lnTo>
                  <a:lnTo>
                    <a:pt x="14" y="42"/>
                  </a:lnTo>
                  <a:lnTo>
                    <a:pt x="21" y="42"/>
                  </a:lnTo>
                  <a:lnTo>
                    <a:pt x="28" y="42"/>
                  </a:lnTo>
                  <a:lnTo>
                    <a:pt x="35" y="42"/>
                  </a:lnTo>
                  <a:lnTo>
                    <a:pt x="42" y="42"/>
                  </a:lnTo>
                  <a:lnTo>
                    <a:pt x="56" y="42"/>
                  </a:lnTo>
                  <a:lnTo>
                    <a:pt x="56" y="34"/>
                  </a:lnTo>
                  <a:lnTo>
                    <a:pt x="63" y="34"/>
                  </a:lnTo>
                  <a:lnTo>
                    <a:pt x="70" y="3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5" name="Freeform 74"/>
            <p:cNvSpPr>
              <a:spLocks/>
            </p:cNvSpPr>
            <p:nvPr/>
          </p:nvSpPr>
          <p:spPr bwMode="gray">
            <a:xfrm>
              <a:off x="5077495" y="2924597"/>
              <a:ext cx="196850" cy="103188"/>
            </a:xfrm>
            <a:custGeom>
              <a:avLst/>
              <a:gdLst>
                <a:gd name="T0" fmla="*/ 0 w 132"/>
                <a:gd name="T1" fmla="*/ 14 h 70"/>
                <a:gd name="T2" fmla="*/ 7 w 132"/>
                <a:gd name="T3" fmla="*/ 7 h 70"/>
                <a:gd name="T4" fmla="*/ 33 w 132"/>
                <a:gd name="T5" fmla="*/ 33 h 70"/>
                <a:gd name="T6" fmla="*/ 39 w 132"/>
                <a:gd name="T7" fmla="*/ 46 h 70"/>
                <a:gd name="T8" fmla="*/ 91 w 132"/>
                <a:gd name="T9" fmla="*/ 7 h 70"/>
                <a:gd name="T10" fmla="*/ 124 w 132"/>
                <a:gd name="T11" fmla="*/ 0 h 70"/>
                <a:gd name="T12" fmla="*/ 124 w 132"/>
                <a:gd name="T13" fmla="*/ 7 h 70"/>
                <a:gd name="T14" fmla="*/ 117 w 132"/>
                <a:gd name="T15" fmla="*/ 14 h 70"/>
                <a:gd name="T16" fmla="*/ 117 w 132"/>
                <a:gd name="T17" fmla="*/ 26 h 70"/>
                <a:gd name="T18" fmla="*/ 85 w 132"/>
                <a:gd name="T19" fmla="*/ 33 h 70"/>
                <a:gd name="T20" fmla="*/ 52 w 132"/>
                <a:gd name="T21" fmla="*/ 53 h 70"/>
                <a:gd name="T22" fmla="*/ 39 w 132"/>
                <a:gd name="T23" fmla="*/ 53 h 70"/>
                <a:gd name="T24" fmla="*/ 25 w 132"/>
                <a:gd name="T25" fmla="*/ 65 h 70"/>
                <a:gd name="T26" fmla="*/ 7 w 132"/>
                <a:gd name="T27" fmla="*/ 65 h 70"/>
                <a:gd name="T28" fmla="*/ 0 w 132"/>
                <a:gd name="T29" fmla="*/ 14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2" h="70">
                  <a:moveTo>
                    <a:pt x="0" y="15"/>
                  </a:moveTo>
                  <a:lnTo>
                    <a:pt x="7" y="8"/>
                  </a:lnTo>
                  <a:lnTo>
                    <a:pt x="35" y="35"/>
                  </a:lnTo>
                  <a:lnTo>
                    <a:pt x="42" y="50"/>
                  </a:lnTo>
                  <a:lnTo>
                    <a:pt x="97" y="8"/>
                  </a:lnTo>
                  <a:lnTo>
                    <a:pt x="132" y="0"/>
                  </a:lnTo>
                  <a:lnTo>
                    <a:pt x="132" y="8"/>
                  </a:lnTo>
                  <a:lnTo>
                    <a:pt x="125" y="15"/>
                  </a:lnTo>
                  <a:lnTo>
                    <a:pt x="125" y="28"/>
                  </a:lnTo>
                  <a:lnTo>
                    <a:pt x="90" y="35"/>
                  </a:lnTo>
                  <a:lnTo>
                    <a:pt x="55" y="57"/>
                  </a:lnTo>
                  <a:lnTo>
                    <a:pt x="42" y="57"/>
                  </a:lnTo>
                  <a:lnTo>
                    <a:pt x="27" y="70"/>
                  </a:lnTo>
                  <a:lnTo>
                    <a:pt x="7" y="70"/>
                  </a:lnTo>
                  <a:lnTo>
                    <a:pt x="0" y="1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6" name="Freeform 75"/>
            <p:cNvSpPr>
              <a:spLocks/>
            </p:cNvSpPr>
            <p:nvPr/>
          </p:nvSpPr>
          <p:spPr bwMode="gray">
            <a:xfrm>
              <a:off x="6204620" y="2822997"/>
              <a:ext cx="136525" cy="176213"/>
            </a:xfrm>
            <a:custGeom>
              <a:avLst/>
              <a:gdLst>
                <a:gd name="T0" fmla="*/ 86 w 91"/>
                <a:gd name="T1" fmla="*/ 104 h 119"/>
                <a:gd name="T2" fmla="*/ 86 w 91"/>
                <a:gd name="T3" fmla="*/ 90 h 119"/>
                <a:gd name="T4" fmla="*/ 73 w 91"/>
                <a:gd name="T5" fmla="*/ 72 h 119"/>
                <a:gd name="T6" fmla="*/ 73 w 91"/>
                <a:gd name="T7" fmla="*/ 64 h 119"/>
                <a:gd name="T8" fmla="*/ 40 w 91"/>
                <a:gd name="T9" fmla="*/ 39 h 119"/>
                <a:gd name="T10" fmla="*/ 60 w 91"/>
                <a:gd name="T11" fmla="*/ 33 h 119"/>
                <a:gd name="T12" fmla="*/ 47 w 91"/>
                <a:gd name="T13" fmla="*/ 25 h 119"/>
                <a:gd name="T14" fmla="*/ 33 w 91"/>
                <a:gd name="T15" fmla="*/ 13 h 119"/>
                <a:gd name="T16" fmla="*/ 26 w 91"/>
                <a:gd name="T17" fmla="*/ 0 h 119"/>
                <a:gd name="T18" fmla="*/ 20 w 91"/>
                <a:gd name="T19" fmla="*/ 0 h 119"/>
                <a:gd name="T20" fmla="*/ 20 w 91"/>
                <a:gd name="T21" fmla="*/ 13 h 119"/>
                <a:gd name="T22" fmla="*/ 7 w 91"/>
                <a:gd name="T23" fmla="*/ 13 h 119"/>
                <a:gd name="T24" fmla="*/ 7 w 91"/>
                <a:gd name="T25" fmla="*/ 7 h 119"/>
                <a:gd name="T26" fmla="*/ 0 w 91"/>
                <a:gd name="T27" fmla="*/ 25 h 119"/>
                <a:gd name="T28" fmla="*/ 0 w 91"/>
                <a:gd name="T29" fmla="*/ 33 h 119"/>
                <a:gd name="T30" fmla="*/ 7 w 91"/>
                <a:gd name="T31" fmla="*/ 39 h 119"/>
                <a:gd name="T32" fmla="*/ 7 w 91"/>
                <a:gd name="T33" fmla="*/ 64 h 119"/>
                <a:gd name="T34" fmla="*/ 26 w 91"/>
                <a:gd name="T35" fmla="*/ 58 h 119"/>
                <a:gd name="T36" fmla="*/ 40 w 91"/>
                <a:gd name="T37" fmla="*/ 52 h 119"/>
                <a:gd name="T38" fmla="*/ 47 w 91"/>
                <a:gd name="T39" fmla="*/ 64 h 119"/>
                <a:gd name="T40" fmla="*/ 60 w 91"/>
                <a:gd name="T41" fmla="*/ 78 h 119"/>
                <a:gd name="T42" fmla="*/ 66 w 91"/>
                <a:gd name="T43" fmla="*/ 90 h 119"/>
                <a:gd name="T44" fmla="*/ 66 w 91"/>
                <a:gd name="T45" fmla="*/ 104 h 119"/>
                <a:gd name="T46" fmla="*/ 73 w 91"/>
                <a:gd name="T47" fmla="*/ 111 h 119"/>
                <a:gd name="T48" fmla="*/ 73 w 91"/>
                <a:gd name="T49" fmla="*/ 104 h 119"/>
                <a:gd name="T50" fmla="*/ 86 w 91"/>
                <a:gd name="T51" fmla="*/ 104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1" h="119">
                  <a:moveTo>
                    <a:pt x="91" y="111"/>
                  </a:moveTo>
                  <a:lnTo>
                    <a:pt x="91" y="97"/>
                  </a:lnTo>
                  <a:lnTo>
                    <a:pt x="77" y="77"/>
                  </a:lnTo>
                  <a:lnTo>
                    <a:pt x="77" y="69"/>
                  </a:lnTo>
                  <a:lnTo>
                    <a:pt x="42" y="42"/>
                  </a:lnTo>
                  <a:lnTo>
                    <a:pt x="63" y="35"/>
                  </a:lnTo>
                  <a:lnTo>
                    <a:pt x="50" y="27"/>
                  </a:lnTo>
                  <a:lnTo>
                    <a:pt x="35" y="14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21" y="14"/>
                  </a:lnTo>
                  <a:lnTo>
                    <a:pt x="7" y="14"/>
                  </a:lnTo>
                  <a:lnTo>
                    <a:pt x="7" y="7"/>
                  </a:lnTo>
                  <a:lnTo>
                    <a:pt x="0" y="27"/>
                  </a:lnTo>
                  <a:lnTo>
                    <a:pt x="0" y="35"/>
                  </a:lnTo>
                  <a:lnTo>
                    <a:pt x="7" y="42"/>
                  </a:lnTo>
                  <a:lnTo>
                    <a:pt x="7" y="69"/>
                  </a:lnTo>
                  <a:lnTo>
                    <a:pt x="28" y="62"/>
                  </a:lnTo>
                  <a:lnTo>
                    <a:pt x="42" y="56"/>
                  </a:lnTo>
                  <a:lnTo>
                    <a:pt x="50" y="69"/>
                  </a:lnTo>
                  <a:lnTo>
                    <a:pt x="63" y="84"/>
                  </a:lnTo>
                  <a:lnTo>
                    <a:pt x="70" y="97"/>
                  </a:lnTo>
                  <a:lnTo>
                    <a:pt x="70" y="111"/>
                  </a:lnTo>
                  <a:lnTo>
                    <a:pt x="77" y="119"/>
                  </a:lnTo>
                  <a:lnTo>
                    <a:pt x="77" y="111"/>
                  </a:lnTo>
                  <a:lnTo>
                    <a:pt x="91" y="11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7" name="Freeform 76"/>
            <p:cNvSpPr>
              <a:spLocks/>
            </p:cNvSpPr>
            <p:nvPr/>
          </p:nvSpPr>
          <p:spPr bwMode="gray">
            <a:xfrm>
              <a:off x="6247483" y="2986510"/>
              <a:ext cx="93663" cy="84138"/>
            </a:xfrm>
            <a:custGeom>
              <a:avLst/>
              <a:gdLst>
                <a:gd name="T0" fmla="*/ 21 w 63"/>
                <a:gd name="T1" fmla="*/ 53 h 56"/>
                <a:gd name="T2" fmla="*/ 39 w 63"/>
                <a:gd name="T3" fmla="*/ 40 h 56"/>
                <a:gd name="T4" fmla="*/ 46 w 63"/>
                <a:gd name="T5" fmla="*/ 33 h 56"/>
                <a:gd name="T6" fmla="*/ 59 w 63"/>
                <a:gd name="T7" fmla="*/ 27 h 56"/>
                <a:gd name="T8" fmla="*/ 59 w 63"/>
                <a:gd name="T9" fmla="*/ 0 h 56"/>
                <a:gd name="T10" fmla="*/ 46 w 63"/>
                <a:gd name="T11" fmla="*/ 0 h 56"/>
                <a:gd name="T12" fmla="*/ 46 w 63"/>
                <a:gd name="T13" fmla="*/ 8 h 56"/>
                <a:gd name="T14" fmla="*/ 39 w 63"/>
                <a:gd name="T15" fmla="*/ 0 h 56"/>
                <a:gd name="T16" fmla="*/ 7 w 63"/>
                <a:gd name="T17" fmla="*/ 0 h 56"/>
                <a:gd name="T18" fmla="*/ 0 w 63"/>
                <a:gd name="T19" fmla="*/ 14 h 56"/>
                <a:gd name="T20" fmla="*/ 7 w 63"/>
                <a:gd name="T21" fmla="*/ 33 h 56"/>
                <a:gd name="T22" fmla="*/ 7 w 63"/>
                <a:gd name="T23" fmla="*/ 40 h 56"/>
                <a:gd name="T24" fmla="*/ 7 w 63"/>
                <a:gd name="T25" fmla="*/ 53 h 56"/>
                <a:gd name="T26" fmla="*/ 21 w 63"/>
                <a:gd name="T27" fmla="*/ 53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" h="56">
                  <a:moveTo>
                    <a:pt x="22" y="56"/>
                  </a:moveTo>
                  <a:lnTo>
                    <a:pt x="42" y="42"/>
                  </a:lnTo>
                  <a:lnTo>
                    <a:pt x="49" y="35"/>
                  </a:lnTo>
                  <a:lnTo>
                    <a:pt x="63" y="28"/>
                  </a:lnTo>
                  <a:lnTo>
                    <a:pt x="63" y="0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42" y="0"/>
                  </a:lnTo>
                  <a:lnTo>
                    <a:pt x="7" y="0"/>
                  </a:lnTo>
                  <a:lnTo>
                    <a:pt x="0" y="15"/>
                  </a:lnTo>
                  <a:lnTo>
                    <a:pt x="7" y="35"/>
                  </a:lnTo>
                  <a:lnTo>
                    <a:pt x="7" y="42"/>
                  </a:lnTo>
                  <a:lnTo>
                    <a:pt x="7" y="56"/>
                  </a:lnTo>
                  <a:lnTo>
                    <a:pt x="22" y="5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8" name="Freeform 77"/>
            <p:cNvSpPr>
              <a:spLocks/>
            </p:cNvSpPr>
            <p:nvPr/>
          </p:nvSpPr>
          <p:spPr bwMode="gray">
            <a:xfrm>
              <a:off x="4385345" y="2481685"/>
              <a:ext cx="71438" cy="165100"/>
            </a:xfrm>
            <a:custGeom>
              <a:avLst/>
              <a:gdLst>
                <a:gd name="T0" fmla="*/ 45 w 48"/>
                <a:gd name="T1" fmla="*/ 65 h 112"/>
                <a:gd name="T2" fmla="*/ 45 w 48"/>
                <a:gd name="T3" fmla="*/ 72 h 112"/>
                <a:gd name="T4" fmla="*/ 33 w 48"/>
                <a:gd name="T5" fmla="*/ 90 h 112"/>
                <a:gd name="T6" fmla="*/ 33 w 48"/>
                <a:gd name="T7" fmla="*/ 98 h 112"/>
                <a:gd name="T8" fmla="*/ 26 w 48"/>
                <a:gd name="T9" fmla="*/ 104 h 112"/>
                <a:gd name="T10" fmla="*/ 26 w 48"/>
                <a:gd name="T11" fmla="*/ 78 h 112"/>
                <a:gd name="T12" fmla="*/ 6 w 48"/>
                <a:gd name="T13" fmla="*/ 72 h 112"/>
                <a:gd name="T14" fmla="*/ 0 w 48"/>
                <a:gd name="T15" fmla="*/ 59 h 112"/>
                <a:gd name="T16" fmla="*/ 12 w 48"/>
                <a:gd name="T17" fmla="*/ 39 h 112"/>
                <a:gd name="T18" fmla="*/ 6 w 48"/>
                <a:gd name="T19" fmla="*/ 7 h 112"/>
                <a:gd name="T20" fmla="*/ 12 w 48"/>
                <a:gd name="T21" fmla="*/ 0 h 112"/>
                <a:gd name="T22" fmla="*/ 33 w 48"/>
                <a:gd name="T23" fmla="*/ 0 h 112"/>
                <a:gd name="T24" fmla="*/ 38 w 48"/>
                <a:gd name="T25" fmla="*/ 7 h 112"/>
                <a:gd name="T26" fmla="*/ 45 w 48"/>
                <a:gd name="T27" fmla="*/ 0 h 112"/>
                <a:gd name="T28" fmla="*/ 38 w 48"/>
                <a:gd name="T29" fmla="*/ 13 h 112"/>
                <a:gd name="T30" fmla="*/ 45 w 48"/>
                <a:gd name="T31" fmla="*/ 33 h 112"/>
                <a:gd name="T32" fmla="*/ 33 w 48"/>
                <a:gd name="T33" fmla="*/ 46 h 112"/>
                <a:gd name="T34" fmla="*/ 33 w 48"/>
                <a:gd name="T35" fmla="*/ 59 h 112"/>
                <a:gd name="T36" fmla="*/ 45 w 48"/>
                <a:gd name="T37" fmla="*/ 59 h 112"/>
                <a:gd name="T38" fmla="*/ 45 w 48"/>
                <a:gd name="T39" fmla="*/ 65 h 1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" h="112">
                  <a:moveTo>
                    <a:pt x="48" y="70"/>
                  </a:moveTo>
                  <a:lnTo>
                    <a:pt x="48" y="77"/>
                  </a:lnTo>
                  <a:lnTo>
                    <a:pt x="35" y="97"/>
                  </a:lnTo>
                  <a:lnTo>
                    <a:pt x="35" y="105"/>
                  </a:lnTo>
                  <a:lnTo>
                    <a:pt x="28" y="112"/>
                  </a:lnTo>
                  <a:lnTo>
                    <a:pt x="28" y="84"/>
                  </a:lnTo>
                  <a:lnTo>
                    <a:pt x="6" y="77"/>
                  </a:lnTo>
                  <a:lnTo>
                    <a:pt x="0" y="63"/>
                  </a:lnTo>
                  <a:lnTo>
                    <a:pt x="13" y="42"/>
                  </a:lnTo>
                  <a:lnTo>
                    <a:pt x="6" y="7"/>
                  </a:lnTo>
                  <a:lnTo>
                    <a:pt x="13" y="0"/>
                  </a:lnTo>
                  <a:lnTo>
                    <a:pt x="35" y="0"/>
                  </a:lnTo>
                  <a:lnTo>
                    <a:pt x="41" y="7"/>
                  </a:lnTo>
                  <a:lnTo>
                    <a:pt x="48" y="0"/>
                  </a:lnTo>
                  <a:lnTo>
                    <a:pt x="41" y="14"/>
                  </a:lnTo>
                  <a:lnTo>
                    <a:pt x="48" y="35"/>
                  </a:lnTo>
                  <a:lnTo>
                    <a:pt x="35" y="49"/>
                  </a:lnTo>
                  <a:lnTo>
                    <a:pt x="35" y="63"/>
                  </a:lnTo>
                  <a:lnTo>
                    <a:pt x="48" y="63"/>
                  </a:lnTo>
                  <a:lnTo>
                    <a:pt x="48" y="7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09" name="Freeform 78"/>
            <p:cNvSpPr>
              <a:spLocks/>
            </p:cNvSpPr>
            <p:nvPr/>
          </p:nvSpPr>
          <p:spPr bwMode="gray">
            <a:xfrm>
              <a:off x="5036220" y="3038897"/>
              <a:ext cx="207963" cy="268288"/>
            </a:xfrm>
            <a:custGeom>
              <a:avLst/>
              <a:gdLst>
                <a:gd name="T0" fmla="*/ 19 w 139"/>
                <a:gd name="T1" fmla="*/ 104 h 181"/>
                <a:gd name="T2" fmla="*/ 0 w 139"/>
                <a:gd name="T3" fmla="*/ 124 h 181"/>
                <a:gd name="T4" fmla="*/ 0 w 139"/>
                <a:gd name="T5" fmla="*/ 163 h 181"/>
                <a:gd name="T6" fmla="*/ 12 w 139"/>
                <a:gd name="T7" fmla="*/ 169 h 181"/>
                <a:gd name="T8" fmla="*/ 33 w 139"/>
                <a:gd name="T9" fmla="*/ 143 h 181"/>
                <a:gd name="T10" fmla="*/ 66 w 139"/>
                <a:gd name="T11" fmla="*/ 124 h 181"/>
                <a:gd name="T12" fmla="*/ 92 w 139"/>
                <a:gd name="T13" fmla="*/ 98 h 181"/>
                <a:gd name="T14" fmla="*/ 105 w 139"/>
                <a:gd name="T15" fmla="*/ 77 h 181"/>
                <a:gd name="T16" fmla="*/ 131 w 139"/>
                <a:gd name="T17" fmla="*/ 20 h 181"/>
                <a:gd name="T18" fmla="*/ 131 w 139"/>
                <a:gd name="T19" fmla="*/ 0 h 181"/>
                <a:gd name="T20" fmla="*/ 118 w 139"/>
                <a:gd name="T21" fmla="*/ 0 h 181"/>
                <a:gd name="T22" fmla="*/ 105 w 139"/>
                <a:gd name="T23" fmla="*/ 7 h 181"/>
                <a:gd name="T24" fmla="*/ 52 w 139"/>
                <a:gd name="T25" fmla="*/ 26 h 181"/>
                <a:gd name="T26" fmla="*/ 39 w 139"/>
                <a:gd name="T27" fmla="*/ 20 h 181"/>
                <a:gd name="T28" fmla="*/ 33 w 139"/>
                <a:gd name="T29" fmla="*/ 7 h 181"/>
                <a:gd name="T30" fmla="*/ 26 w 139"/>
                <a:gd name="T31" fmla="*/ 20 h 181"/>
                <a:gd name="T32" fmla="*/ 26 w 139"/>
                <a:gd name="T33" fmla="*/ 26 h 181"/>
                <a:gd name="T34" fmla="*/ 39 w 139"/>
                <a:gd name="T35" fmla="*/ 39 h 181"/>
                <a:gd name="T36" fmla="*/ 78 w 139"/>
                <a:gd name="T37" fmla="*/ 46 h 181"/>
                <a:gd name="T38" fmla="*/ 92 w 139"/>
                <a:gd name="T39" fmla="*/ 46 h 181"/>
                <a:gd name="T40" fmla="*/ 59 w 139"/>
                <a:gd name="T41" fmla="*/ 85 h 181"/>
                <a:gd name="T42" fmla="*/ 33 w 139"/>
                <a:gd name="T43" fmla="*/ 85 h 181"/>
                <a:gd name="T44" fmla="*/ 19 w 139"/>
                <a:gd name="T45" fmla="*/ 104 h 18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9" h="181">
                  <a:moveTo>
                    <a:pt x="20" y="111"/>
                  </a:moveTo>
                  <a:lnTo>
                    <a:pt x="0" y="133"/>
                  </a:lnTo>
                  <a:lnTo>
                    <a:pt x="0" y="175"/>
                  </a:lnTo>
                  <a:lnTo>
                    <a:pt x="13" y="181"/>
                  </a:lnTo>
                  <a:lnTo>
                    <a:pt x="35" y="153"/>
                  </a:lnTo>
                  <a:lnTo>
                    <a:pt x="70" y="133"/>
                  </a:lnTo>
                  <a:lnTo>
                    <a:pt x="98" y="105"/>
                  </a:lnTo>
                  <a:lnTo>
                    <a:pt x="111" y="83"/>
                  </a:lnTo>
                  <a:lnTo>
                    <a:pt x="139" y="21"/>
                  </a:lnTo>
                  <a:lnTo>
                    <a:pt x="139" y="0"/>
                  </a:lnTo>
                  <a:lnTo>
                    <a:pt x="125" y="0"/>
                  </a:lnTo>
                  <a:lnTo>
                    <a:pt x="111" y="7"/>
                  </a:lnTo>
                  <a:lnTo>
                    <a:pt x="55" y="28"/>
                  </a:lnTo>
                  <a:lnTo>
                    <a:pt x="41" y="21"/>
                  </a:lnTo>
                  <a:lnTo>
                    <a:pt x="35" y="7"/>
                  </a:lnTo>
                  <a:lnTo>
                    <a:pt x="28" y="21"/>
                  </a:lnTo>
                  <a:lnTo>
                    <a:pt x="28" y="28"/>
                  </a:lnTo>
                  <a:lnTo>
                    <a:pt x="41" y="42"/>
                  </a:lnTo>
                  <a:lnTo>
                    <a:pt x="83" y="49"/>
                  </a:lnTo>
                  <a:lnTo>
                    <a:pt x="98" y="49"/>
                  </a:lnTo>
                  <a:lnTo>
                    <a:pt x="63" y="91"/>
                  </a:lnTo>
                  <a:lnTo>
                    <a:pt x="35" y="91"/>
                  </a:lnTo>
                  <a:lnTo>
                    <a:pt x="20" y="11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0" name="Freeform 79"/>
            <p:cNvSpPr>
              <a:spLocks/>
            </p:cNvSpPr>
            <p:nvPr/>
          </p:nvSpPr>
          <p:spPr bwMode="gray">
            <a:xfrm>
              <a:off x="3980533" y="3081760"/>
              <a:ext cx="52388" cy="61913"/>
            </a:xfrm>
            <a:custGeom>
              <a:avLst/>
              <a:gdLst>
                <a:gd name="T0" fmla="*/ 0 w 35"/>
                <a:gd name="T1" fmla="*/ 7 h 42"/>
                <a:gd name="T2" fmla="*/ 12 w 35"/>
                <a:gd name="T3" fmla="*/ 0 h 42"/>
                <a:gd name="T4" fmla="*/ 19 w 35"/>
                <a:gd name="T5" fmla="*/ 0 h 42"/>
                <a:gd name="T6" fmla="*/ 33 w 35"/>
                <a:gd name="T7" fmla="*/ 13 h 42"/>
                <a:gd name="T8" fmla="*/ 33 w 35"/>
                <a:gd name="T9" fmla="*/ 20 h 42"/>
                <a:gd name="T10" fmla="*/ 19 w 35"/>
                <a:gd name="T11" fmla="*/ 39 h 42"/>
                <a:gd name="T12" fmla="*/ 12 w 35"/>
                <a:gd name="T13" fmla="*/ 33 h 42"/>
                <a:gd name="T14" fmla="*/ 0 w 35"/>
                <a:gd name="T15" fmla="*/ 33 h 42"/>
                <a:gd name="T16" fmla="*/ 0 w 35"/>
                <a:gd name="T17" fmla="*/ 7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42">
                  <a:moveTo>
                    <a:pt x="0" y="7"/>
                  </a:moveTo>
                  <a:lnTo>
                    <a:pt x="13" y="0"/>
                  </a:lnTo>
                  <a:lnTo>
                    <a:pt x="20" y="0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20" y="42"/>
                  </a:lnTo>
                  <a:lnTo>
                    <a:pt x="13" y="35"/>
                  </a:lnTo>
                  <a:lnTo>
                    <a:pt x="0" y="35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1" name="Freeform 80"/>
            <p:cNvSpPr>
              <a:spLocks/>
            </p:cNvSpPr>
            <p:nvPr/>
          </p:nvSpPr>
          <p:spPr bwMode="gray">
            <a:xfrm>
              <a:off x="4136108" y="2975397"/>
              <a:ext cx="144463" cy="114300"/>
            </a:xfrm>
            <a:custGeom>
              <a:avLst/>
              <a:gdLst>
                <a:gd name="T0" fmla="*/ 0 w 98"/>
                <a:gd name="T1" fmla="*/ 59 h 77"/>
                <a:gd name="T2" fmla="*/ 7 w 98"/>
                <a:gd name="T3" fmla="*/ 46 h 77"/>
                <a:gd name="T4" fmla="*/ 20 w 98"/>
                <a:gd name="T5" fmla="*/ 21 h 77"/>
                <a:gd name="T6" fmla="*/ 39 w 98"/>
                <a:gd name="T7" fmla="*/ 14 h 77"/>
                <a:gd name="T8" fmla="*/ 52 w 98"/>
                <a:gd name="T9" fmla="*/ 0 h 77"/>
                <a:gd name="T10" fmla="*/ 72 w 98"/>
                <a:gd name="T11" fmla="*/ 0 h 77"/>
                <a:gd name="T12" fmla="*/ 72 w 98"/>
                <a:gd name="T13" fmla="*/ 14 h 77"/>
                <a:gd name="T14" fmla="*/ 85 w 98"/>
                <a:gd name="T15" fmla="*/ 33 h 77"/>
                <a:gd name="T16" fmla="*/ 91 w 98"/>
                <a:gd name="T17" fmla="*/ 33 h 77"/>
                <a:gd name="T18" fmla="*/ 91 w 98"/>
                <a:gd name="T19" fmla="*/ 39 h 77"/>
                <a:gd name="T20" fmla="*/ 78 w 98"/>
                <a:gd name="T21" fmla="*/ 46 h 77"/>
                <a:gd name="T22" fmla="*/ 59 w 98"/>
                <a:gd name="T23" fmla="*/ 46 h 77"/>
                <a:gd name="T24" fmla="*/ 33 w 98"/>
                <a:gd name="T25" fmla="*/ 46 h 77"/>
                <a:gd name="T26" fmla="*/ 33 w 98"/>
                <a:gd name="T27" fmla="*/ 59 h 77"/>
                <a:gd name="T28" fmla="*/ 33 w 98"/>
                <a:gd name="T29" fmla="*/ 72 h 77"/>
                <a:gd name="T30" fmla="*/ 20 w 98"/>
                <a:gd name="T31" fmla="*/ 65 h 77"/>
                <a:gd name="T32" fmla="*/ 7 w 98"/>
                <a:gd name="T33" fmla="*/ 65 h 77"/>
                <a:gd name="T34" fmla="*/ 0 w 98"/>
                <a:gd name="T35" fmla="*/ 59 h 7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8" h="77">
                  <a:moveTo>
                    <a:pt x="0" y="63"/>
                  </a:moveTo>
                  <a:lnTo>
                    <a:pt x="8" y="49"/>
                  </a:lnTo>
                  <a:lnTo>
                    <a:pt x="21" y="22"/>
                  </a:lnTo>
                  <a:lnTo>
                    <a:pt x="42" y="15"/>
                  </a:lnTo>
                  <a:lnTo>
                    <a:pt x="56" y="0"/>
                  </a:lnTo>
                  <a:lnTo>
                    <a:pt x="77" y="0"/>
                  </a:lnTo>
                  <a:lnTo>
                    <a:pt x="77" y="15"/>
                  </a:lnTo>
                  <a:lnTo>
                    <a:pt x="91" y="35"/>
                  </a:lnTo>
                  <a:lnTo>
                    <a:pt x="98" y="35"/>
                  </a:lnTo>
                  <a:lnTo>
                    <a:pt x="98" y="42"/>
                  </a:lnTo>
                  <a:lnTo>
                    <a:pt x="84" y="49"/>
                  </a:lnTo>
                  <a:lnTo>
                    <a:pt x="63" y="49"/>
                  </a:lnTo>
                  <a:lnTo>
                    <a:pt x="35" y="49"/>
                  </a:lnTo>
                  <a:lnTo>
                    <a:pt x="35" y="63"/>
                  </a:lnTo>
                  <a:lnTo>
                    <a:pt x="35" y="77"/>
                  </a:lnTo>
                  <a:lnTo>
                    <a:pt x="21" y="70"/>
                  </a:lnTo>
                  <a:lnTo>
                    <a:pt x="8" y="70"/>
                  </a:lnTo>
                  <a:lnTo>
                    <a:pt x="0" y="6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2" name="Freeform 81"/>
            <p:cNvSpPr>
              <a:spLocks/>
            </p:cNvSpPr>
            <p:nvPr/>
          </p:nvSpPr>
          <p:spPr bwMode="gray">
            <a:xfrm>
              <a:off x="6372895" y="2875385"/>
              <a:ext cx="50800" cy="38100"/>
            </a:xfrm>
            <a:custGeom>
              <a:avLst/>
              <a:gdLst>
                <a:gd name="T0" fmla="*/ 0 w 35"/>
                <a:gd name="T1" fmla="*/ 6 h 27"/>
                <a:gd name="T2" fmla="*/ 0 w 35"/>
                <a:gd name="T3" fmla="*/ 19 h 27"/>
                <a:gd name="T4" fmla="*/ 13 w 35"/>
                <a:gd name="T5" fmla="*/ 24 h 27"/>
                <a:gd name="T6" fmla="*/ 19 w 35"/>
                <a:gd name="T7" fmla="*/ 19 h 27"/>
                <a:gd name="T8" fmla="*/ 32 w 35"/>
                <a:gd name="T9" fmla="*/ 0 h 27"/>
                <a:gd name="T10" fmla="*/ 7 w 35"/>
                <a:gd name="T11" fmla="*/ 0 h 27"/>
                <a:gd name="T12" fmla="*/ 0 w 35"/>
                <a:gd name="T13" fmla="*/ 6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27">
                  <a:moveTo>
                    <a:pt x="0" y="7"/>
                  </a:moveTo>
                  <a:lnTo>
                    <a:pt x="0" y="21"/>
                  </a:lnTo>
                  <a:lnTo>
                    <a:pt x="14" y="27"/>
                  </a:lnTo>
                  <a:lnTo>
                    <a:pt x="21" y="21"/>
                  </a:lnTo>
                  <a:lnTo>
                    <a:pt x="35" y="0"/>
                  </a:lnTo>
                  <a:lnTo>
                    <a:pt x="8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3" name="Freeform 82"/>
            <p:cNvSpPr>
              <a:spLocks/>
            </p:cNvSpPr>
            <p:nvPr/>
          </p:nvSpPr>
          <p:spPr bwMode="gray">
            <a:xfrm>
              <a:off x="6588795" y="2762672"/>
              <a:ext cx="42863" cy="60325"/>
            </a:xfrm>
            <a:custGeom>
              <a:avLst/>
              <a:gdLst>
                <a:gd name="T0" fmla="*/ 0 w 28"/>
                <a:gd name="T1" fmla="*/ 25 h 41"/>
                <a:gd name="T2" fmla="*/ 0 w 28"/>
                <a:gd name="T3" fmla="*/ 32 h 41"/>
                <a:gd name="T4" fmla="*/ 14 w 28"/>
                <a:gd name="T5" fmla="*/ 38 h 41"/>
                <a:gd name="T6" fmla="*/ 27 w 28"/>
                <a:gd name="T7" fmla="*/ 0 h 41"/>
                <a:gd name="T8" fmla="*/ 21 w 28"/>
                <a:gd name="T9" fmla="*/ 0 h 41"/>
                <a:gd name="T10" fmla="*/ 0 w 28"/>
                <a:gd name="T11" fmla="*/ 25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41">
                  <a:moveTo>
                    <a:pt x="0" y="27"/>
                  </a:moveTo>
                  <a:lnTo>
                    <a:pt x="0" y="35"/>
                  </a:lnTo>
                  <a:lnTo>
                    <a:pt x="15" y="41"/>
                  </a:lnTo>
                  <a:lnTo>
                    <a:pt x="28" y="0"/>
                  </a:lnTo>
                  <a:lnTo>
                    <a:pt x="22" y="0"/>
                  </a:lnTo>
                  <a:lnTo>
                    <a:pt x="0" y="2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4" name="Freeform 83"/>
            <p:cNvSpPr>
              <a:spLocks/>
            </p:cNvSpPr>
            <p:nvPr/>
          </p:nvSpPr>
          <p:spPr bwMode="gray">
            <a:xfrm>
              <a:off x="6777708" y="2554710"/>
              <a:ext cx="50800" cy="82550"/>
            </a:xfrm>
            <a:custGeom>
              <a:avLst/>
              <a:gdLst>
                <a:gd name="T0" fmla="*/ 0 w 35"/>
                <a:gd name="T1" fmla="*/ 13 h 56"/>
                <a:gd name="T2" fmla="*/ 0 w 35"/>
                <a:gd name="T3" fmla="*/ 20 h 56"/>
                <a:gd name="T4" fmla="*/ 5 w 35"/>
                <a:gd name="T5" fmla="*/ 20 h 56"/>
                <a:gd name="T6" fmla="*/ 5 w 35"/>
                <a:gd name="T7" fmla="*/ 45 h 56"/>
                <a:gd name="T8" fmla="*/ 18 w 35"/>
                <a:gd name="T9" fmla="*/ 52 h 56"/>
                <a:gd name="T10" fmla="*/ 25 w 35"/>
                <a:gd name="T11" fmla="*/ 45 h 56"/>
                <a:gd name="T12" fmla="*/ 32 w 35"/>
                <a:gd name="T13" fmla="*/ 20 h 56"/>
                <a:gd name="T14" fmla="*/ 25 w 35"/>
                <a:gd name="T15" fmla="*/ 13 h 56"/>
                <a:gd name="T16" fmla="*/ 5 w 35"/>
                <a:gd name="T17" fmla="*/ 0 h 56"/>
                <a:gd name="T18" fmla="*/ 0 w 35"/>
                <a:gd name="T19" fmla="*/ 13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5" h="56">
                  <a:moveTo>
                    <a:pt x="0" y="14"/>
                  </a:moveTo>
                  <a:lnTo>
                    <a:pt x="0" y="21"/>
                  </a:lnTo>
                  <a:lnTo>
                    <a:pt x="6" y="21"/>
                  </a:lnTo>
                  <a:lnTo>
                    <a:pt x="6" y="48"/>
                  </a:lnTo>
                  <a:lnTo>
                    <a:pt x="20" y="56"/>
                  </a:lnTo>
                  <a:lnTo>
                    <a:pt x="27" y="48"/>
                  </a:lnTo>
                  <a:lnTo>
                    <a:pt x="35" y="21"/>
                  </a:lnTo>
                  <a:lnTo>
                    <a:pt x="27" y="14"/>
                  </a:lnTo>
                  <a:lnTo>
                    <a:pt x="6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5" name="Freeform 84"/>
            <p:cNvSpPr>
              <a:spLocks/>
            </p:cNvSpPr>
            <p:nvPr/>
          </p:nvSpPr>
          <p:spPr bwMode="gray">
            <a:xfrm>
              <a:off x="6650708" y="3442122"/>
              <a:ext cx="84138" cy="41275"/>
            </a:xfrm>
            <a:custGeom>
              <a:avLst/>
              <a:gdLst>
                <a:gd name="T0" fmla="*/ 0 w 56"/>
                <a:gd name="T1" fmla="*/ 26 h 28"/>
                <a:gd name="T2" fmla="*/ 20 w 56"/>
                <a:gd name="T3" fmla="*/ 26 h 28"/>
                <a:gd name="T4" fmla="*/ 53 w 56"/>
                <a:gd name="T5" fmla="*/ 0 h 28"/>
                <a:gd name="T6" fmla="*/ 27 w 56"/>
                <a:gd name="T7" fmla="*/ 0 h 28"/>
                <a:gd name="T8" fmla="*/ 14 w 56"/>
                <a:gd name="T9" fmla="*/ 20 h 28"/>
                <a:gd name="T10" fmla="*/ 0 w 56"/>
                <a:gd name="T11" fmla="*/ 26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" h="28">
                  <a:moveTo>
                    <a:pt x="0" y="28"/>
                  </a:moveTo>
                  <a:lnTo>
                    <a:pt x="21" y="28"/>
                  </a:lnTo>
                  <a:lnTo>
                    <a:pt x="56" y="0"/>
                  </a:lnTo>
                  <a:lnTo>
                    <a:pt x="28" y="0"/>
                  </a:lnTo>
                  <a:lnTo>
                    <a:pt x="15" y="21"/>
                  </a:lnTo>
                  <a:lnTo>
                    <a:pt x="0" y="2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6" name="Freeform 85"/>
            <p:cNvSpPr>
              <a:spLocks/>
            </p:cNvSpPr>
            <p:nvPr/>
          </p:nvSpPr>
          <p:spPr bwMode="gray">
            <a:xfrm>
              <a:off x="6568158" y="3246860"/>
              <a:ext cx="125413" cy="144463"/>
            </a:xfrm>
            <a:custGeom>
              <a:avLst/>
              <a:gdLst>
                <a:gd name="T0" fmla="*/ 0 w 83"/>
                <a:gd name="T1" fmla="*/ 52 h 97"/>
                <a:gd name="T2" fmla="*/ 0 w 83"/>
                <a:gd name="T3" fmla="*/ 58 h 97"/>
                <a:gd name="T4" fmla="*/ 7 w 83"/>
                <a:gd name="T5" fmla="*/ 58 h 97"/>
                <a:gd name="T6" fmla="*/ 7 w 83"/>
                <a:gd name="T7" fmla="*/ 71 h 97"/>
                <a:gd name="T8" fmla="*/ 7 w 83"/>
                <a:gd name="T9" fmla="*/ 91 h 97"/>
                <a:gd name="T10" fmla="*/ 12 w 83"/>
                <a:gd name="T11" fmla="*/ 84 h 97"/>
                <a:gd name="T12" fmla="*/ 12 w 83"/>
                <a:gd name="T13" fmla="*/ 58 h 97"/>
                <a:gd name="T14" fmla="*/ 27 w 83"/>
                <a:gd name="T15" fmla="*/ 52 h 97"/>
                <a:gd name="T16" fmla="*/ 33 w 83"/>
                <a:gd name="T17" fmla="*/ 52 h 97"/>
                <a:gd name="T18" fmla="*/ 27 w 83"/>
                <a:gd name="T19" fmla="*/ 58 h 97"/>
                <a:gd name="T20" fmla="*/ 33 w 83"/>
                <a:gd name="T21" fmla="*/ 71 h 97"/>
                <a:gd name="T22" fmla="*/ 33 w 83"/>
                <a:gd name="T23" fmla="*/ 78 h 97"/>
                <a:gd name="T24" fmla="*/ 46 w 83"/>
                <a:gd name="T25" fmla="*/ 78 h 97"/>
                <a:gd name="T26" fmla="*/ 46 w 83"/>
                <a:gd name="T27" fmla="*/ 91 h 97"/>
                <a:gd name="T28" fmla="*/ 52 w 83"/>
                <a:gd name="T29" fmla="*/ 84 h 97"/>
                <a:gd name="T30" fmla="*/ 52 w 83"/>
                <a:gd name="T31" fmla="*/ 78 h 97"/>
                <a:gd name="T32" fmla="*/ 39 w 83"/>
                <a:gd name="T33" fmla="*/ 58 h 97"/>
                <a:gd name="T34" fmla="*/ 46 w 83"/>
                <a:gd name="T35" fmla="*/ 58 h 97"/>
                <a:gd name="T36" fmla="*/ 33 w 83"/>
                <a:gd name="T37" fmla="*/ 45 h 97"/>
                <a:gd name="T38" fmla="*/ 46 w 83"/>
                <a:gd name="T39" fmla="*/ 33 h 97"/>
                <a:gd name="T40" fmla="*/ 52 w 83"/>
                <a:gd name="T41" fmla="*/ 33 h 97"/>
                <a:gd name="T42" fmla="*/ 27 w 83"/>
                <a:gd name="T43" fmla="*/ 38 h 97"/>
                <a:gd name="T44" fmla="*/ 12 w 83"/>
                <a:gd name="T45" fmla="*/ 33 h 97"/>
                <a:gd name="T46" fmla="*/ 12 w 83"/>
                <a:gd name="T47" fmla="*/ 19 h 97"/>
                <a:gd name="T48" fmla="*/ 27 w 83"/>
                <a:gd name="T49" fmla="*/ 12 h 97"/>
                <a:gd name="T50" fmla="*/ 72 w 83"/>
                <a:gd name="T51" fmla="*/ 12 h 97"/>
                <a:gd name="T52" fmla="*/ 79 w 83"/>
                <a:gd name="T53" fmla="*/ 0 h 97"/>
                <a:gd name="T54" fmla="*/ 67 w 83"/>
                <a:gd name="T55" fmla="*/ 6 h 97"/>
                <a:gd name="T56" fmla="*/ 46 w 83"/>
                <a:gd name="T57" fmla="*/ 12 h 97"/>
                <a:gd name="T58" fmla="*/ 27 w 83"/>
                <a:gd name="T59" fmla="*/ 6 h 97"/>
                <a:gd name="T60" fmla="*/ 27 w 83"/>
                <a:gd name="T61" fmla="*/ 12 h 97"/>
                <a:gd name="T62" fmla="*/ 12 w 83"/>
                <a:gd name="T63" fmla="*/ 12 h 97"/>
                <a:gd name="T64" fmla="*/ 12 w 83"/>
                <a:gd name="T65" fmla="*/ 33 h 97"/>
                <a:gd name="T66" fmla="*/ 0 w 83"/>
                <a:gd name="T67" fmla="*/ 52 h 9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3" h="97">
                  <a:moveTo>
                    <a:pt x="0" y="55"/>
                  </a:moveTo>
                  <a:lnTo>
                    <a:pt x="0" y="62"/>
                  </a:lnTo>
                  <a:lnTo>
                    <a:pt x="7" y="62"/>
                  </a:lnTo>
                  <a:lnTo>
                    <a:pt x="7" y="76"/>
                  </a:lnTo>
                  <a:lnTo>
                    <a:pt x="7" y="97"/>
                  </a:lnTo>
                  <a:lnTo>
                    <a:pt x="13" y="90"/>
                  </a:lnTo>
                  <a:lnTo>
                    <a:pt x="13" y="62"/>
                  </a:lnTo>
                  <a:lnTo>
                    <a:pt x="28" y="55"/>
                  </a:lnTo>
                  <a:lnTo>
                    <a:pt x="35" y="55"/>
                  </a:lnTo>
                  <a:lnTo>
                    <a:pt x="28" y="62"/>
                  </a:lnTo>
                  <a:lnTo>
                    <a:pt x="35" y="76"/>
                  </a:lnTo>
                  <a:lnTo>
                    <a:pt x="35" y="83"/>
                  </a:lnTo>
                  <a:lnTo>
                    <a:pt x="48" y="83"/>
                  </a:lnTo>
                  <a:lnTo>
                    <a:pt x="48" y="97"/>
                  </a:lnTo>
                  <a:lnTo>
                    <a:pt x="55" y="90"/>
                  </a:lnTo>
                  <a:lnTo>
                    <a:pt x="55" y="83"/>
                  </a:lnTo>
                  <a:lnTo>
                    <a:pt x="41" y="62"/>
                  </a:lnTo>
                  <a:lnTo>
                    <a:pt x="48" y="62"/>
                  </a:lnTo>
                  <a:lnTo>
                    <a:pt x="35" y="48"/>
                  </a:lnTo>
                  <a:lnTo>
                    <a:pt x="48" y="35"/>
                  </a:lnTo>
                  <a:lnTo>
                    <a:pt x="55" y="35"/>
                  </a:lnTo>
                  <a:lnTo>
                    <a:pt x="28" y="41"/>
                  </a:lnTo>
                  <a:lnTo>
                    <a:pt x="13" y="35"/>
                  </a:lnTo>
                  <a:lnTo>
                    <a:pt x="13" y="20"/>
                  </a:lnTo>
                  <a:lnTo>
                    <a:pt x="28" y="13"/>
                  </a:lnTo>
                  <a:lnTo>
                    <a:pt x="76" y="13"/>
                  </a:lnTo>
                  <a:lnTo>
                    <a:pt x="83" y="0"/>
                  </a:lnTo>
                  <a:lnTo>
                    <a:pt x="70" y="6"/>
                  </a:lnTo>
                  <a:lnTo>
                    <a:pt x="48" y="13"/>
                  </a:lnTo>
                  <a:lnTo>
                    <a:pt x="28" y="6"/>
                  </a:lnTo>
                  <a:lnTo>
                    <a:pt x="28" y="13"/>
                  </a:lnTo>
                  <a:lnTo>
                    <a:pt x="13" y="13"/>
                  </a:lnTo>
                  <a:lnTo>
                    <a:pt x="13" y="35"/>
                  </a:lnTo>
                  <a:lnTo>
                    <a:pt x="0" y="5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7" name="Freeform 86"/>
            <p:cNvSpPr>
              <a:spLocks/>
            </p:cNvSpPr>
            <p:nvPr/>
          </p:nvSpPr>
          <p:spPr bwMode="gray">
            <a:xfrm>
              <a:off x="6744370" y="3329410"/>
              <a:ext cx="63500" cy="30163"/>
            </a:xfrm>
            <a:custGeom>
              <a:avLst/>
              <a:gdLst>
                <a:gd name="T0" fmla="*/ 0 w 42"/>
                <a:gd name="T1" fmla="*/ 6 h 21"/>
                <a:gd name="T2" fmla="*/ 40 w 42"/>
                <a:gd name="T3" fmla="*/ 19 h 21"/>
                <a:gd name="T4" fmla="*/ 27 w 42"/>
                <a:gd name="T5" fmla="*/ 6 h 21"/>
                <a:gd name="T6" fmla="*/ 21 w 42"/>
                <a:gd name="T7" fmla="*/ 0 h 21"/>
                <a:gd name="T8" fmla="*/ 7 w 42"/>
                <a:gd name="T9" fmla="*/ 0 h 21"/>
                <a:gd name="T10" fmla="*/ 0 w 42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" h="21">
                  <a:moveTo>
                    <a:pt x="0" y="7"/>
                  </a:moveTo>
                  <a:lnTo>
                    <a:pt x="42" y="21"/>
                  </a:lnTo>
                  <a:lnTo>
                    <a:pt x="28" y="7"/>
                  </a:lnTo>
                  <a:lnTo>
                    <a:pt x="22" y="0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8" name="Freeform 87"/>
            <p:cNvSpPr>
              <a:spLocks/>
            </p:cNvSpPr>
            <p:nvPr/>
          </p:nvSpPr>
          <p:spPr bwMode="gray">
            <a:xfrm>
              <a:off x="6631658" y="3081760"/>
              <a:ext cx="82550" cy="79375"/>
            </a:xfrm>
            <a:custGeom>
              <a:avLst/>
              <a:gdLst>
                <a:gd name="T0" fmla="*/ 0 w 57"/>
                <a:gd name="T1" fmla="*/ 38 h 55"/>
                <a:gd name="T2" fmla="*/ 6 w 57"/>
                <a:gd name="T3" fmla="*/ 32 h 55"/>
                <a:gd name="T4" fmla="*/ 13 w 57"/>
                <a:gd name="T5" fmla="*/ 32 h 55"/>
                <a:gd name="T6" fmla="*/ 26 w 57"/>
                <a:gd name="T7" fmla="*/ 32 h 55"/>
                <a:gd name="T8" fmla="*/ 32 w 57"/>
                <a:gd name="T9" fmla="*/ 32 h 55"/>
                <a:gd name="T10" fmla="*/ 26 w 57"/>
                <a:gd name="T11" fmla="*/ 45 h 55"/>
                <a:gd name="T12" fmla="*/ 38 w 57"/>
                <a:gd name="T13" fmla="*/ 50 h 55"/>
                <a:gd name="T14" fmla="*/ 45 w 57"/>
                <a:gd name="T15" fmla="*/ 45 h 55"/>
                <a:gd name="T16" fmla="*/ 38 w 57"/>
                <a:gd name="T17" fmla="*/ 38 h 55"/>
                <a:gd name="T18" fmla="*/ 45 w 57"/>
                <a:gd name="T19" fmla="*/ 32 h 55"/>
                <a:gd name="T20" fmla="*/ 52 w 57"/>
                <a:gd name="T21" fmla="*/ 45 h 55"/>
                <a:gd name="T22" fmla="*/ 52 w 57"/>
                <a:gd name="T23" fmla="*/ 32 h 55"/>
                <a:gd name="T24" fmla="*/ 52 w 57"/>
                <a:gd name="T25" fmla="*/ 13 h 55"/>
                <a:gd name="T26" fmla="*/ 38 w 57"/>
                <a:gd name="T27" fmla="*/ 0 h 55"/>
                <a:gd name="T28" fmla="*/ 38 w 57"/>
                <a:gd name="T29" fmla="*/ 13 h 55"/>
                <a:gd name="T30" fmla="*/ 32 w 57"/>
                <a:gd name="T31" fmla="*/ 13 h 55"/>
                <a:gd name="T32" fmla="*/ 26 w 57"/>
                <a:gd name="T33" fmla="*/ 19 h 55"/>
                <a:gd name="T34" fmla="*/ 13 w 57"/>
                <a:gd name="T35" fmla="*/ 13 h 55"/>
                <a:gd name="T36" fmla="*/ 0 w 57"/>
                <a:gd name="T37" fmla="*/ 32 h 55"/>
                <a:gd name="T38" fmla="*/ 0 w 57"/>
                <a:gd name="T39" fmla="*/ 38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7" h="55">
                  <a:moveTo>
                    <a:pt x="0" y="42"/>
                  </a:moveTo>
                  <a:lnTo>
                    <a:pt x="7" y="35"/>
                  </a:lnTo>
                  <a:lnTo>
                    <a:pt x="14" y="35"/>
                  </a:lnTo>
                  <a:lnTo>
                    <a:pt x="29" y="35"/>
                  </a:lnTo>
                  <a:lnTo>
                    <a:pt x="35" y="35"/>
                  </a:lnTo>
                  <a:lnTo>
                    <a:pt x="29" y="49"/>
                  </a:lnTo>
                  <a:lnTo>
                    <a:pt x="42" y="55"/>
                  </a:lnTo>
                  <a:lnTo>
                    <a:pt x="49" y="49"/>
                  </a:lnTo>
                  <a:lnTo>
                    <a:pt x="42" y="42"/>
                  </a:lnTo>
                  <a:lnTo>
                    <a:pt x="49" y="35"/>
                  </a:lnTo>
                  <a:lnTo>
                    <a:pt x="57" y="49"/>
                  </a:lnTo>
                  <a:lnTo>
                    <a:pt x="57" y="35"/>
                  </a:lnTo>
                  <a:lnTo>
                    <a:pt x="57" y="14"/>
                  </a:lnTo>
                  <a:lnTo>
                    <a:pt x="42" y="0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29" y="21"/>
                  </a:lnTo>
                  <a:lnTo>
                    <a:pt x="14" y="14"/>
                  </a:lnTo>
                  <a:lnTo>
                    <a:pt x="0" y="35"/>
                  </a:lnTo>
                  <a:lnTo>
                    <a:pt x="0" y="42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19" name="Freeform 88"/>
            <p:cNvSpPr>
              <a:spLocks/>
            </p:cNvSpPr>
            <p:nvPr/>
          </p:nvSpPr>
          <p:spPr bwMode="gray">
            <a:xfrm>
              <a:off x="7136483" y="3359572"/>
              <a:ext cx="85725" cy="49213"/>
            </a:xfrm>
            <a:custGeom>
              <a:avLst/>
              <a:gdLst>
                <a:gd name="T0" fmla="*/ 0 w 57"/>
                <a:gd name="T1" fmla="*/ 13 h 34"/>
                <a:gd name="T2" fmla="*/ 14 w 57"/>
                <a:gd name="T3" fmla="*/ 31 h 34"/>
                <a:gd name="T4" fmla="*/ 33 w 57"/>
                <a:gd name="T5" fmla="*/ 31 h 34"/>
                <a:gd name="T6" fmla="*/ 47 w 57"/>
                <a:gd name="T7" fmla="*/ 19 h 34"/>
                <a:gd name="T8" fmla="*/ 54 w 57"/>
                <a:gd name="T9" fmla="*/ 6 h 34"/>
                <a:gd name="T10" fmla="*/ 54 w 57"/>
                <a:gd name="T11" fmla="*/ 0 h 34"/>
                <a:gd name="T12" fmla="*/ 47 w 57"/>
                <a:gd name="T13" fmla="*/ 0 h 34"/>
                <a:gd name="T14" fmla="*/ 47 w 57"/>
                <a:gd name="T15" fmla="*/ 13 h 34"/>
                <a:gd name="T16" fmla="*/ 40 w 57"/>
                <a:gd name="T17" fmla="*/ 13 h 34"/>
                <a:gd name="T18" fmla="*/ 33 w 57"/>
                <a:gd name="T19" fmla="*/ 13 h 34"/>
                <a:gd name="T20" fmla="*/ 0 w 57"/>
                <a:gd name="T21" fmla="*/ 13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" h="34">
                  <a:moveTo>
                    <a:pt x="0" y="14"/>
                  </a:moveTo>
                  <a:lnTo>
                    <a:pt x="15" y="34"/>
                  </a:lnTo>
                  <a:lnTo>
                    <a:pt x="35" y="34"/>
                  </a:lnTo>
                  <a:lnTo>
                    <a:pt x="50" y="21"/>
                  </a:lnTo>
                  <a:lnTo>
                    <a:pt x="57" y="7"/>
                  </a:lnTo>
                  <a:lnTo>
                    <a:pt x="57" y="0"/>
                  </a:lnTo>
                  <a:lnTo>
                    <a:pt x="50" y="0"/>
                  </a:lnTo>
                  <a:lnTo>
                    <a:pt x="50" y="14"/>
                  </a:lnTo>
                  <a:lnTo>
                    <a:pt x="42" y="14"/>
                  </a:lnTo>
                  <a:lnTo>
                    <a:pt x="35" y="14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0" name="Freeform 89"/>
            <p:cNvSpPr>
              <a:spLocks/>
            </p:cNvSpPr>
            <p:nvPr/>
          </p:nvSpPr>
          <p:spPr bwMode="gray">
            <a:xfrm>
              <a:off x="5979195" y="2700760"/>
              <a:ext cx="60325" cy="17463"/>
            </a:xfrm>
            <a:custGeom>
              <a:avLst/>
              <a:gdLst>
                <a:gd name="T0" fmla="*/ 32 w 41"/>
                <a:gd name="T1" fmla="*/ 0 h 13"/>
                <a:gd name="T2" fmla="*/ 13 w 41"/>
                <a:gd name="T3" fmla="*/ 0 h 13"/>
                <a:gd name="T4" fmla="*/ 0 w 41"/>
                <a:gd name="T5" fmla="*/ 6 h 13"/>
                <a:gd name="T6" fmla="*/ 0 w 41"/>
                <a:gd name="T7" fmla="*/ 11 h 13"/>
                <a:gd name="T8" fmla="*/ 32 w 41"/>
                <a:gd name="T9" fmla="*/ 11 h 13"/>
                <a:gd name="T10" fmla="*/ 38 w 41"/>
                <a:gd name="T11" fmla="*/ 11 h 13"/>
                <a:gd name="T12" fmla="*/ 32 w 41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13">
                  <a:moveTo>
                    <a:pt x="35" y="0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0" y="13"/>
                  </a:lnTo>
                  <a:lnTo>
                    <a:pt x="35" y="13"/>
                  </a:lnTo>
                  <a:lnTo>
                    <a:pt x="41" y="13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1" name="Freeform 90"/>
            <p:cNvSpPr>
              <a:spLocks/>
            </p:cNvSpPr>
            <p:nvPr/>
          </p:nvSpPr>
          <p:spPr bwMode="gray">
            <a:xfrm>
              <a:off x="5148933" y="2657897"/>
              <a:ext cx="42863" cy="19050"/>
            </a:xfrm>
            <a:custGeom>
              <a:avLst/>
              <a:gdLst>
                <a:gd name="T0" fmla="*/ 0 w 28"/>
                <a:gd name="T1" fmla="*/ 6 h 13"/>
                <a:gd name="T2" fmla="*/ 7 w 28"/>
                <a:gd name="T3" fmla="*/ 0 h 13"/>
                <a:gd name="T4" fmla="*/ 27 w 28"/>
                <a:gd name="T5" fmla="*/ 0 h 13"/>
                <a:gd name="T6" fmla="*/ 21 w 28"/>
                <a:gd name="T7" fmla="*/ 6 h 13"/>
                <a:gd name="T8" fmla="*/ 27 w 28"/>
                <a:gd name="T9" fmla="*/ 12 h 13"/>
                <a:gd name="T10" fmla="*/ 0 w 28"/>
                <a:gd name="T11" fmla="*/ 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3">
                  <a:moveTo>
                    <a:pt x="0" y="6"/>
                  </a:moveTo>
                  <a:lnTo>
                    <a:pt x="7" y="0"/>
                  </a:lnTo>
                  <a:lnTo>
                    <a:pt x="28" y="0"/>
                  </a:lnTo>
                  <a:lnTo>
                    <a:pt x="22" y="6"/>
                  </a:lnTo>
                  <a:lnTo>
                    <a:pt x="28" y="13"/>
                  </a:lnTo>
                  <a:lnTo>
                    <a:pt x="0" y="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2" name="Freeform 91"/>
            <p:cNvSpPr>
              <a:spLocks/>
            </p:cNvSpPr>
            <p:nvPr/>
          </p:nvSpPr>
          <p:spPr bwMode="gray">
            <a:xfrm>
              <a:off x="5221958" y="2751560"/>
              <a:ext cx="31750" cy="28575"/>
            </a:xfrm>
            <a:custGeom>
              <a:avLst/>
              <a:gdLst>
                <a:gd name="T0" fmla="*/ 13 w 21"/>
                <a:gd name="T1" fmla="*/ 18 h 20"/>
                <a:gd name="T2" fmla="*/ 0 w 21"/>
                <a:gd name="T3" fmla="*/ 6 h 20"/>
                <a:gd name="T4" fmla="*/ 13 w 21"/>
                <a:gd name="T5" fmla="*/ 0 h 20"/>
                <a:gd name="T6" fmla="*/ 20 w 21"/>
                <a:gd name="T7" fmla="*/ 0 h 20"/>
                <a:gd name="T8" fmla="*/ 13 w 21"/>
                <a:gd name="T9" fmla="*/ 18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lnTo>
                    <a:pt x="0" y="7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14" y="2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3" name="Freeform 92"/>
            <p:cNvSpPr>
              <a:spLocks/>
            </p:cNvSpPr>
            <p:nvPr/>
          </p:nvSpPr>
          <p:spPr bwMode="gray">
            <a:xfrm>
              <a:off x="5336258" y="2738860"/>
              <a:ext cx="11113" cy="23813"/>
            </a:xfrm>
            <a:custGeom>
              <a:avLst/>
              <a:gdLst>
                <a:gd name="T0" fmla="*/ 7 w 8"/>
                <a:gd name="T1" fmla="*/ 15 h 15"/>
                <a:gd name="T2" fmla="*/ 0 w 8"/>
                <a:gd name="T3" fmla="*/ 8 h 15"/>
                <a:gd name="T4" fmla="*/ 0 w 8"/>
                <a:gd name="T5" fmla="*/ 0 h 15"/>
                <a:gd name="T6" fmla="*/ 7 w 8"/>
                <a:gd name="T7" fmla="*/ 0 h 15"/>
                <a:gd name="T8" fmla="*/ 7 w 8"/>
                <a:gd name="T9" fmla="*/ 15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5">
                  <a:moveTo>
                    <a:pt x="8" y="1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4" name="Freeform 93"/>
            <p:cNvSpPr>
              <a:spLocks/>
            </p:cNvSpPr>
            <p:nvPr/>
          </p:nvSpPr>
          <p:spPr bwMode="gray">
            <a:xfrm>
              <a:off x="5066383" y="3027785"/>
              <a:ext cx="22225" cy="42863"/>
            </a:xfrm>
            <a:custGeom>
              <a:avLst/>
              <a:gdLst>
                <a:gd name="T0" fmla="*/ 7 w 15"/>
                <a:gd name="T1" fmla="*/ 27 h 28"/>
                <a:gd name="T2" fmla="*/ 0 w 15"/>
                <a:gd name="T3" fmla="*/ 27 h 28"/>
                <a:gd name="T4" fmla="*/ 0 w 15"/>
                <a:gd name="T5" fmla="*/ 14 h 28"/>
                <a:gd name="T6" fmla="*/ 0 w 15"/>
                <a:gd name="T7" fmla="*/ 0 h 28"/>
                <a:gd name="T8" fmla="*/ 7 w 15"/>
                <a:gd name="T9" fmla="*/ 0 h 28"/>
                <a:gd name="T10" fmla="*/ 14 w 15"/>
                <a:gd name="T11" fmla="*/ 0 h 28"/>
                <a:gd name="T12" fmla="*/ 14 w 15"/>
                <a:gd name="T13" fmla="*/ 7 h 28"/>
                <a:gd name="T14" fmla="*/ 7 w 15"/>
                <a:gd name="T15" fmla="*/ 7 h 28"/>
                <a:gd name="T16" fmla="*/ 14 w 15"/>
                <a:gd name="T17" fmla="*/ 14 h 28"/>
                <a:gd name="T18" fmla="*/ 7 w 15"/>
                <a:gd name="T19" fmla="*/ 27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" h="28">
                  <a:moveTo>
                    <a:pt x="8" y="28"/>
                  </a:moveTo>
                  <a:lnTo>
                    <a:pt x="0" y="28"/>
                  </a:lnTo>
                  <a:lnTo>
                    <a:pt x="0" y="14"/>
                  </a:lnTo>
                  <a:lnTo>
                    <a:pt x="0" y="0"/>
                  </a:lnTo>
                  <a:lnTo>
                    <a:pt x="8" y="0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8" y="7"/>
                  </a:lnTo>
                  <a:lnTo>
                    <a:pt x="15" y="14"/>
                  </a:lnTo>
                  <a:lnTo>
                    <a:pt x="8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5" name="Freeform 94"/>
            <p:cNvSpPr>
              <a:spLocks/>
            </p:cNvSpPr>
            <p:nvPr/>
          </p:nvSpPr>
          <p:spPr bwMode="gray">
            <a:xfrm>
              <a:off x="4426620" y="3235747"/>
              <a:ext cx="30163" cy="20638"/>
            </a:xfrm>
            <a:custGeom>
              <a:avLst/>
              <a:gdLst>
                <a:gd name="T0" fmla="*/ 19 w 20"/>
                <a:gd name="T1" fmla="*/ 0 h 13"/>
                <a:gd name="T2" fmla="*/ 19 w 20"/>
                <a:gd name="T3" fmla="*/ 13 h 13"/>
                <a:gd name="T4" fmla="*/ 7 w 20"/>
                <a:gd name="T5" fmla="*/ 13 h 13"/>
                <a:gd name="T6" fmla="*/ 0 w 20"/>
                <a:gd name="T7" fmla="*/ 13 h 13"/>
                <a:gd name="T8" fmla="*/ 7 w 20"/>
                <a:gd name="T9" fmla="*/ 0 h 13"/>
                <a:gd name="T10" fmla="*/ 19 w 20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lnTo>
                    <a:pt x="20" y="13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7" y="0"/>
                  </a:lnTo>
                  <a:lnTo>
                    <a:pt x="2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6" name="Freeform 95"/>
            <p:cNvSpPr>
              <a:spLocks/>
            </p:cNvSpPr>
            <p:nvPr/>
          </p:nvSpPr>
          <p:spPr bwMode="gray">
            <a:xfrm>
              <a:off x="4798095" y="3299247"/>
              <a:ext cx="41275" cy="30163"/>
            </a:xfrm>
            <a:custGeom>
              <a:avLst/>
              <a:gdLst>
                <a:gd name="T0" fmla="*/ 26 w 27"/>
                <a:gd name="T1" fmla="*/ 19 h 20"/>
                <a:gd name="T2" fmla="*/ 13 w 27"/>
                <a:gd name="T3" fmla="*/ 19 h 20"/>
                <a:gd name="T4" fmla="*/ 0 w 27"/>
                <a:gd name="T5" fmla="*/ 19 h 20"/>
                <a:gd name="T6" fmla="*/ 13 w 27"/>
                <a:gd name="T7" fmla="*/ 6 h 20"/>
                <a:gd name="T8" fmla="*/ 26 w 27"/>
                <a:gd name="T9" fmla="*/ 0 h 20"/>
                <a:gd name="T10" fmla="*/ 26 w 27"/>
                <a:gd name="T11" fmla="*/ 12 h 20"/>
                <a:gd name="T12" fmla="*/ 26 w 27"/>
                <a:gd name="T13" fmla="*/ 19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" h="20">
                  <a:moveTo>
                    <a:pt x="27" y="20"/>
                  </a:moveTo>
                  <a:lnTo>
                    <a:pt x="14" y="20"/>
                  </a:lnTo>
                  <a:lnTo>
                    <a:pt x="0" y="20"/>
                  </a:lnTo>
                  <a:lnTo>
                    <a:pt x="14" y="6"/>
                  </a:lnTo>
                  <a:lnTo>
                    <a:pt x="27" y="0"/>
                  </a:lnTo>
                  <a:lnTo>
                    <a:pt x="27" y="13"/>
                  </a:lnTo>
                  <a:lnTo>
                    <a:pt x="27" y="2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7" name="Freeform 96"/>
            <p:cNvSpPr>
              <a:spLocks/>
            </p:cNvSpPr>
            <p:nvPr/>
          </p:nvSpPr>
          <p:spPr bwMode="gray">
            <a:xfrm>
              <a:off x="5191795" y="1316460"/>
              <a:ext cx="30163" cy="50800"/>
            </a:xfrm>
            <a:custGeom>
              <a:avLst/>
              <a:gdLst>
                <a:gd name="T0" fmla="*/ 0 w 21"/>
                <a:gd name="T1" fmla="*/ 32 h 35"/>
                <a:gd name="T2" fmla="*/ 13 w 21"/>
                <a:gd name="T3" fmla="*/ 25 h 35"/>
                <a:gd name="T4" fmla="*/ 19 w 21"/>
                <a:gd name="T5" fmla="*/ 13 h 35"/>
                <a:gd name="T6" fmla="*/ 6 w 21"/>
                <a:gd name="T7" fmla="*/ 0 h 35"/>
                <a:gd name="T8" fmla="*/ 0 w 21"/>
                <a:gd name="T9" fmla="*/ 13 h 35"/>
                <a:gd name="T10" fmla="*/ 0 w 21"/>
                <a:gd name="T11" fmla="*/ 32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" h="35">
                  <a:moveTo>
                    <a:pt x="0" y="35"/>
                  </a:moveTo>
                  <a:lnTo>
                    <a:pt x="14" y="27"/>
                  </a:lnTo>
                  <a:lnTo>
                    <a:pt x="21" y="14"/>
                  </a:lnTo>
                  <a:lnTo>
                    <a:pt x="7" y="0"/>
                  </a:lnTo>
                  <a:lnTo>
                    <a:pt x="0" y="14"/>
                  </a:lnTo>
                  <a:lnTo>
                    <a:pt x="0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8" name="Freeform 97"/>
            <p:cNvSpPr>
              <a:spLocks/>
            </p:cNvSpPr>
            <p:nvPr/>
          </p:nvSpPr>
          <p:spPr bwMode="gray">
            <a:xfrm>
              <a:off x="5098133" y="2410247"/>
              <a:ext cx="373063" cy="352425"/>
            </a:xfrm>
            <a:custGeom>
              <a:avLst/>
              <a:gdLst>
                <a:gd name="T0" fmla="*/ 221 w 252"/>
                <a:gd name="T1" fmla="*/ 222 h 237"/>
                <a:gd name="T2" fmla="*/ 170 w 252"/>
                <a:gd name="T3" fmla="*/ 215 h 237"/>
                <a:gd name="T4" fmla="*/ 157 w 252"/>
                <a:gd name="T5" fmla="*/ 195 h 237"/>
                <a:gd name="T6" fmla="*/ 137 w 252"/>
                <a:gd name="T7" fmla="*/ 208 h 237"/>
                <a:gd name="T8" fmla="*/ 118 w 252"/>
                <a:gd name="T9" fmla="*/ 208 h 237"/>
                <a:gd name="T10" fmla="*/ 98 w 252"/>
                <a:gd name="T11" fmla="*/ 183 h 237"/>
                <a:gd name="T12" fmla="*/ 78 w 252"/>
                <a:gd name="T13" fmla="*/ 156 h 237"/>
                <a:gd name="T14" fmla="*/ 65 w 252"/>
                <a:gd name="T15" fmla="*/ 150 h 237"/>
                <a:gd name="T16" fmla="*/ 59 w 252"/>
                <a:gd name="T17" fmla="*/ 150 h 237"/>
                <a:gd name="T18" fmla="*/ 53 w 252"/>
                <a:gd name="T19" fmla="*/ 143 h 237"/>
                <a:gd name="T20" fmla="*/ 39 w 252"/>
                <a:gd name="T21" fmla="*/ 117 h 237"/>
                <a:gd name="T22" fmla="*/ 27 w 252"/>
                <a:gd name="T23" fmla="*/ 111 h 237"/>
                <a:gd name="T24" fmla="*/ 21 w 252"/>
                <a:gd name="T25" fmla="*/ 91 h 237"/>
                <a:gd name="T26" fmla="*/ 27 w 252"/>
                <a:gd name="T27" fmla="*/ 78 h 237"/>
                <a:gd name="T28" fmla="*/ 27 w 252"/>
                <a:gd name="T29" fmla="*/ 58 h 237"/>
                <a:gd name="T30" fmla="*/ 21 w 252"/>
                <a:gd name="T31" fmla="*/ 58 h 237"/>
                <a:gd name="T32" fmla="*/ 13 w 252"/>
                <a:gd name="T33" fmla="*/ 45 h 237"/>
                <a:gd name="T34" fmla="*/ 0 w 252"/>
                <a:gd name="T35" fmla="*/ 7 h 237"/>
                <a:gd name="T36" fmla="*/ 13 w 252"/>
                <a:gd name="T37" fmla="*/ 0 h 237"/>
                <a:gd name="T38" fmla="*/ 21 w 252"/>
                <a:gd name="T39" fmla="*/ 12 h 237"/>
                <a:gd name="T40" fmla="*/ 27 w 252"/>
                <a:gd name="T41" fmla="*/ 12 h 237"/>
                <a:gd name="T42" fmla="*/ 33 w 252"/>
                <a:gd name="T43" fmla="*/ 12 h 237"/>
                <a:gd name="T44" fmla="*/ 53 w 252"/>
                <a:gd name="T45" fmla="*/ 7 h 237"/>
                <a:gd name="T46" fmla="*/ 59 w 252"/>
                <a:gd name="T47" fmla="*/ 7 h 237"/>
                <a:gd name="T48" fmla="*/ 53 w 252"/>
                <a:gd name="T49" fmla="*/ 12 h 237"/>
                <a:gd name="T50" fmla="*/ 65 w 252"/>
                <a:gd name="T51" fmla="*/ 19 h 237"/>
                <a:gd name="T52" fmla="*/ 65 w 252"/>
                <a:gd name="T53" fmla="*/ 38 h 237"/>
                <a:gd name="T54" fmla="*/ 98 w 252"/>
                <a:gd name="T55" fmla="*/ 52 h 237"/>
                <a:gd name="T56" fmla="*/ 131 w 252"/>
                <a:gd name="T57" fmla="*/ 52 h 237"/>
                <a:gd name="T58" fmla="*/ 131 w 252"/>
                <a:gd name="T59" fmla="*/ 38 h 237"/>
                <a:gd name="T60" fmla="*/ 144 w 252"/>
                <a:gd name="T61" fmla="*/ 33 h 237"/>
                <a:gd name="T62" fmla="*/ 170 w 252"/>
                <a:gd name="T63" fmla="*/ 33 h 237"/>
                <a:gd name="T64" fmla="*/ 214 w 252"/>
                <a:gd name="T65" fmla="*/ 52 h 237"/>
                <a:gd name="T66" fmla="*/ 214 w 252"/>
                <a:gd name="T67" fmla="*/ 58 h 237"/>
                <a:gd name="T68" fmla="*/ 214 w 252"/>
                <a:gd name="T69" fmla="*/ 71 h 237"/>
                <a:gd name="T70" fmla="*/ 214 w 252"/>
                <a:gd name="T71" fmla="*/ 78 h 237"/>
                <a:gd name="T72" fmla="*/ 209 w 252"/>
                <a:gd name="T73" fmla="*/ 91 h 237"/>
                <a:gd name="T74" fmla="*/ 209 w 252"/>
                <a:gd name="T75" fmla="*/ 124 h 237"/>
                <a:gd name="T76" fmla="*/ 221 w 252"/>
                <a:gd name="T77" fmla="*/ 136 h 237"/>
                <a:gd name="T78" fmla="*/ 221 w 252"/>
                <a:gd name="T79" fmla="*/ 143 h 237"/>
                <a:gd name="T80" fmla="*/ 214 w 252"/>
                <a:gd name="T81" fmla="*/ 156 h 237"/>
                <a:gd name="T82" fmla="*/ 221 w 252"/>
                <a:gd name="T83" fmla="*/ 169 h 237"/>
                <a:gd name="T84" fmla="*/ 228 w 252"/>
                <a:gd name="T85" fmla="*/ 183 h 237"/>
                <a:gd name="T86" fmla="*/ 235 w 252"/>
                <a:gd name="T87" fmla="*/ 195 h 237"/>
                <a:gd name="T88" fmla="*/ 221 w 252"/>
                <a:gd name="T89" fmla="*/ 208 h 237"/>
                <a:gd name="T90" fmla="*/ 221 w 252"/>
                <a:gd name="T91" fmla="*/ 222 h 2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52" h="237">
                  <a:moveTo>
                    <a:pt x="237" y="237"/>
                  </a:moveTo>
                  <a:lnTo>
                    <a:pt x="182" y="230"/>
                  </a:lnTo>
                  <a:lnTo>
                    <a:pt x="168" y="208"/>
                  </a:lnTo>
                  <a:lnTo>
                    <a:pt x="147" y="222"/>
                  </a:lnTo>
                  <a:lnTo>
                    <a:pt x="126" y="222"/>
                  </a:lnTo>
                  <a:lnTo>
                    <a:pt x="105" y="195"/>
                  </a:lnTo>
                  <a:lnTo>
                    <a:pt x="84" y="167"/>
                  </a:lnTo>
                  <a:lnTo>
                    <a:pt x="70" y="160"/>
                  </a:lnTo>
                  <a:lnTo>
                    <a:pt x="63" y="160"/>
                  </a:lnTo>
                  <a:lnTo>
                    <a:pt x="57" y="153"/>
                  </a:lnTo>
                  <a:lnTo>
                    <a:pt x="42" y="125"/>
                  </a:lnTo>
                  <a:lnTo>
                    <a:pt x="29" y="118"/>
                  </a:lnTo>
                  <a:lnTo>
                    <a:pt x="22" y="97"/>
                  </a:lnTo>
                  <a:lnTo>
                    <a:pt x="29" y="83"/>
                  </a:lnTo>
                  <a:lnTo>
                    <a:pt x="29" y="62"/>
                  </a:lnTo>
                  <a:lnTo>
                    <a:pt x="22" y="62"/>
                  </a:lnTo>
                  <a:lnTo>
                    <a:pt x="14" y="48"/>
                  </a:lnTo>
                  <a:lnTo>
                    <a:pt x="0" y="7"/>
                  </a:lnTo>
                  <a:lnTo>
                    <a:pt x="14" y="0"/>
                  </a:lnTo>
                  <a:lnTo>
                    <a:pt x="22" y="13"/>
                  </a:lnTo>
                  <a:lnTo>
                    <a:pt x="29" y="13"/>
                  </a:lnTo>
                  <a:lnTo>
                    <a:pt x="35" y="13"/>
                  </a:lnTo>
                  <a:lnTo>
                    <a:pt x="57" y="7"/>
                  </a:lnTo>
                  <a:lnTo>
                    <a:pt x="63" y="7"/>
                  </a:lnTo>
                  <a:lnTo>
                    <a:pt x="57" y="13"/>
                  </a:lnTo>
                  <a:lnTo>
                    <a:pt x="70" y="20"/>
                  </a:lnTo>
                  <a:lnTo>
                    <a:pt x="70" y="41"/>
                  </a:lnTo>
                  <a:lnTo>
                    <a:pt x="105" y="55"/>
                  </a:lnTo>
                  <a:lnTo>
                    <a:pt x="140" y="55"/>
                  </a:lnTo>
                  <a:lnTo>
                    <a:pt x="140" y="41"/>
                  </a:lnTo>
                  <a:lnTo>
                    <a:pt x="154" y="35"/>
                  </a:lnTo>
                  <a:lnTo>
                    <a:pt x="182" y="35"/>
                  </a:lnTo>
                  <a:lnTo>
                    <a:pt x="230" y="55"/>
                  </a:lnTo>
                  <a:lnTo>
                    <a:pt x="230" y="62"/>
                  </a:lnTo>
                  <a:lnTo>
                    <a:pt x="230" y="76"/>
                  </a:lnTo>
                  <a:lnTo>
                    <a:pt x="230" y="83"/>
                  </a:lnTo>
                  <a:lnTo>
                    <a:pt x="224" y="97"/>
                  </a:lnTo>
                  <a:lnTo>
                    <a:pt x="224" y="132"/>
                  </a:lnTo>
                  <a:lnTo>
                    <a:pt x="237" y="145"/>
                  </a:lnTo>
                  <a:lnTo>
                    <a:pt x="237" y="153"/>
                  </a:lnTo>
                  <a:lnTo>
                    <a:pt x="230" y="167"/>
                  </a:lnTo>
                  <a:lnTo>
                    <a:pt x="237" y="180"/>
                  </a:lnTo>
                  <a:lnTo>
                    <a:pt x="245" y="195"/>
                  </a:lnTo>
                  <a:lnTo>
                    <a:pt x="252" y="208"/>
                  </a:lnTo>
                  <a:lnTo>
                    <a:pt x="237" y="222"/>
                  </a:lnTo>
                  <a:lnTo>
                    <a:pt x="237" y="23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29" name="Freeform 98"/>
            <p:cNvSpPr>
              <a:spLocks/>
            </p:cNvSpPr>
            <p:nvPr/>
          </p:nvSpPr>
          <p:spPr bwMode="gray">
            <a:xfrm>
              <a:off x="5566445" y="2378497"/>
              <a:ext cx="141288" cy="112713"/>
            </a:xfrm>
            <a:custGeom>
              <a:avLst/>
              <a:gdLst>
                <a:gd name="T0" fmla="*/ 76 w 97"/>
                <a:gd name="T1" fmla="*/ 27 h 77"/>
                <a:gd name="T2" fmla="*/ 76 w 97"/>
                <a:gd name="T3" fmla="*/ 39 h 77"/>
                <a:gd name="T4" fmla="*/ 89 w 97"/>
                <a:gd name="T5" fmla="*/ 39 h 77"/>
                <a:gd name="T6" fmla="*/ 89 w 97"/>
                <a:gd name="T7" fmla="*/ 65 h 77"/>
                <a:gd name="T8" fmla="*/ 71 w 97"/>
                <a:gd name="T9" fmla="*/ 58 h 77"/>
                <a:gd name="T10" fmla="*/ 50 w 97"/>
                <a:gd name="T11" fmla="*/ 71 h 77"/>
                <a:gd name="T12" fmla="*/ 45 w 97"/>
                <a:gd name="T13" fmla="*/ 53 h 77"/>
                <a:gd name="T14" fmla="*/ 39 w 97"/>
                <a:gd name="T15" fmla="*/ 39 h 77"/>
                <a:gd name="T16" fmla="*/ 32 w 97"/>
                <a:gd name="T17" fmla="*/ 58 h 77"/>
                <a:gd name="T18" fmla="*/ 18 w 97"/>
                <a:gd name="T19" fmla="*/ 58 h 77"/>
                <a:gd name="T20" fmla="*/ 18 w 97"/>
                <a:gd name="T21" fmla="*/ 65 h 77"/>
                <a:gd name="T22" fmla="*/ 6 w 97"/>
                <a:gd name="T23" fmla="*/ 65 h 77"/>
                <a:gd name="T24" fmla="*/ 0 w 97"/>
                <a:gd name="T25" fmla="*/ 65 h 77"/>
                <a:gd name="T26" fmla="*/ 6 w 97"/>
                <a:gd name="T27" fmla="*/ 53 h 77"/>
                <a:gd name="T28" fmla="*/ 6 w 97"/>
                <a:gd name="T29" fmla="*/ 32 h 77"/>
                <a:gd name="T30" fmla="*/ 0 w 97"/>
                <a:gd name="T31" fmla="*/ 27 h 77"/>
                <a:gd name="T32" fmla="*/ 13 w 97"/>
                <a:gd name="T33" fmla="*/ 27 h 77"/>
                <a:gd name="T34" fmla="*/ 18 w 97"/>
                <a:gd name="T35" fmla="*/ 7 h 77"/>
                <a:gd name="T36" fmla="*/ 18 w 97"/>
                <a:gd name="T37" fmla="*/ 0 h 77"/>
                <a:gd name="T38" fmla="*/ 39 w 97"/>
                <a:gd name="T39" fmla="*/ 0 h 77"/>
                <a:gd name="T40" fmla="*/ 39 w 97"/>
                <a:gd name="T41" fmla="*/ 7 h 77"/>
                <a:gd name="T42" fmla="*/ 39 w 97"/>
                <a:gd name="T43" fmla="*/ 20 h 77"/>
                <a:gd name="T44" fmla="*/ 18 w 97"/>
                <a:gd name="T45" fmla="*/ 20 h 77"/>
                <a:gd name="T46" fmla="*/ 18 w 97"/>
                <a:gd name="T47" fmla="*/ 27 h 77"/>
                <a:gd name="T48" fmla="*/ 45 w 97"/>
                <a:gd name="T49" fmla="*/ 27 h 77"/>
                <a:gd name="T50" fmla="*/ 50 w 97"/>
                <a:gd name="T51" fmla="*/ 27 h 77"/>
                <a:gd name="T52" fmla="*/ 76 w 97"/>
                <a:gd name="T53" fmla="*/ 27 h 7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7" h="77">
                  <a:moveTo>
                    <a:pt x="83" y="29"/>
                  </a:moveTo>
                  <a:lnTo>
                    <a:pt x="83" y="42"/>
                  </a:lnTo>
                  <a:lnTo>
                    <a:pt x="97" y="42"/>
                  </a:lnTo>
                  <a:lnTo>
                    <a:pt x="97" y="70"/>
                  </a:lnTo>
                  <a:lnTo>
                    <a:pt x="77" y="63"/>
                  </a:lnTo>
                  <a:lnTo>
                    <a:pt x="55" y="77"/>
                  </a:lnTo>
                  <a:lnTo>
                    <a:pt x="49" y="57"/>
                  </a:lnTo>
                  <a:lnTo>
                    <a:pt x="42" y="42"/>
                  </a:lnTo>
                  <a:lnTo>
                    <a:pt x="35" y="63"/>
                  </a:lnTo>
                  <a:lnTo>
                    <a:pt x="20" y="63"/>
                  </a:lnTo>
                  <a:lnTo>
                    <a:pt x="20" y="70"/>
                  </a:lnTo>
                  <a:lnTo>
                    <a:pt x="7" y="70"/>
                  </a:lnTo>
                  <a:lnTo>
                    <a:pt x="0" y="70"/>
                  </a:lnTo>
                  <a:lnTo>
                    <a:pt x="7" y="57"/>
                  </a:lnTo>
                  <a:lnTo>
                    <a:pt x="7" y="35"/>
                  </a:lnTo>
                  <a:lnTo>
                    <a:pt x="0" y="29"/>
                  </a:lnTo>
                  <a:lnTo>
                    <a:pt x="14" y="29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2" y="0"/>
                  </a:lnTo>
                  <a:lnTo>
                    <a:pt x="42" y="8"/>
                  </a:lnTo>
                  <a:lnTo>
                    <a:pt x="42" y="22"/>
                  </a:lnTo>
                  <a:lnTo>
                    <a:pt x="20" y="22"/>
                  </a:lnTo>
                  <a:lnTo>
                    <a:pt x="20" y="29"/>
                  </a:lnTo>
                  <a:lnTo>
                    <a:pt x="49" y="29"/>
                  </a:lnTo>
                  <a:lnTo>
                    <a:pt x="55" y="29"/>
                  </a:lnTo>
                  <a:lnTo>
                    <a:pt x="83" y="2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0" name="Freeform 99"/>
            <p:cNvSpPr>
              <a:spLocks/>
            </p:cNvSpPr>
            <p:nvPr/>
          </p:nvSpPr>
          <p:spPr bwMode="gray">
            <a:xfrm>
              <a:off x="5595020" y="2316585"/>
              <a:ext cx="219075" cy="103188"/>
            </a:xfrm>
            <a:custGeom>
              <a:avLst/>
              <a:gdLst>
                <a:gd name="T0" fmla="*/ 138 w 147"/>
                <a:gd name="T1" fmla="*/ 13 h 70"/>
                <a:gd name="T2" fmla="*/ 138 w 147"/>
                <a:gd name="T3" fmla="*/ 26 h 70"/>
                <a:gd name="T4" fmla="*/ 112 w 147"/>
                <a:gd name="T5" fmla="*/ 38 h 70"/>
                <a:gd name="T6" fmla="*/ 99 w 147"/>
                <a:gd name="T7" fmla="*/ 38 h 70"/>
                <a:gd name="T8" fmla="*/ 92 w 147"/>
                <a:gd name="T9" fmla="*/ 46 h 70"/>
                <a:gd name="T10" fmla="*/ 72 w 147"/>
                <a:gd name="T11" fmla="*/ 46 h 70"/>
                <a:gd name="T12" fmla="*/ 59 w 147"/>
                <a:gd name="T13" fmla="*/ 59 h 70"/>
                <a:gd name="T14" fmla="*/ 59 w 147"/>
                <a:gd name="T15" fmla="*/ 65 h 70"/>
                <a:gd name="T16" fmla="*/ 33 w 147"/>
                <a:gd name="T17" fmla="*/ 65 h 70"/>
                <a:gd name="T18" fmla="*/ 27 w 147"/>
                <a:gd name="T19" fmla="*/ 65 h 70"/>
                <a:gd name="T20" fmla="*/ 0 w 147"/>
                <a:gd name="T21" fmla="*/ 65 h 70"/>
                <a:gd name="T22" fmla="*/ 0 w 147"/>
                <a:gd name="T23" fmla="*/ 59 h 70"/>
                <a:gd name="T24" fmla="*/ 21 w 147"/>
                <a:gd name="T25" fmla="*/ 59 h 70"/>
                <a:gd name="T26" fmla="*/ 21 w 147"/>
                <a:gd name="T27" fmla="*/ 46 h 70"/>
                <a:gd name="T28" fmla="*/ 33 w 147"/>
                <a:gd name="T29" fmla="*/ 46 h 70"/>
                <a:gd name="T30" fmla="*/ 54 w 147"/>
                <a:gd name="T31" fmla="*/ 38 h 70"/>
                <a:gd name="T32" fmla="*/ 33 w 147"/>
                <a:gd name="T33" fmla="*/ 33 h 70"/>
                <a:gd name="T34" fmla="*/ 27 w 147"/>
                <a:gd name="T35" fmla="*/ 33 h 70"/>
                <a:gd name="T36" fmla="*/ 14 w 147"/>
                <a:gd name="T37" fmla="*/ 33 h 70"/>
                <a:gd name="T38" fmla="*/ 27 w 147"/>
                <a:gd name="T39" fmla="*/ 13 h 70"/>
                <a:gd name="T40" fmla="*/ 21 w 147"/>
                <a:gd name="T41" fmla="*/ 13 h 70"/>
                <a:gd name="T42" fmla="*/ 27 w 147"/>
                <a:gd name="T43" fmla="*/ 6 h 70"/>
                <a:gd name="T44" fmla="*/ 54 w 147"/>
                <a:gd name="T45" fmla="*/ 13 h 70"/>
                <a:gd name="T46" fmla="*/ 54 w 147"/>
                <a:gd name="T47" fmla="*/ 6 h 70"/>
                <a:gd name="T48" fmla="*/ 59 w 147"/>
                <a:gd name="T49" fmla="*/ 0 h 70"/>
                <a:gd name="T50" fmla="*/ 72 w 147"/>
                <a:gd name="T51" fmla="*/ 6 h 70"/>
                <a:gd name="T52" fmla="*/ 119 w 147"/>
                <a:gd name="T53" fmla="*/ 6 h 70"/>
                <a:gd name="T54" fmla="*/ 138 w 147"/>
                <a:gd name="T55" fmla="*/ 13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47" h="70">
                  <a:moveTo>
                    <a:pt x="147" y="14"/>
                  </a:moveTo>
                  <a:lnTo>
                    <a:pt x="147" y="28"/>
                  </a:lnTo>
                  <a:lnTo>
                    <a:pt x="119" y="41"/>
                  </a:lnTo>
                  <a:lnTo>
                    <a:pt x="105" y="41"/>
                  </a:lnTo>
                  <a:lnTo>
                    <a:pt x="98" y="49"/>
                  </a:lnTo>
                  <a:lnTo>
                    <a:pt x="77" y="49"/>
                  </a:lnTo>
                  <a:lnTo>
                    <a:pt x="63" y="63"/>
                  </a:lnTo>
                  <a:lnTo>
                    <a:pt x="63" y="70"/>
                  </a:lnTo>
                  <a:lnTo>
                    <a:pt x="35" y="70"/>
                  </a:lnTo>
                  <a:lnTo>
                    <a:pt x="29" y="70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22" y="63"/>
                  </a:lnTo>
                  <a:lnTo>
                    <a:pt x="22" y="49"/>
                  </a:lnTo>
                  <a:lnTo>
                    <a:pt x="35" y="49"/>
                  </a:lnTo>
                  <a:lnTo>
                    <a:pt x="57" y="41"/>
                  </a:lnTo>
                  <a:lnTo>
                    <a:pt x="35" y="35"/>
                  </a:lnTo>
                  <a:lnTo>
                    <a:pt x="29" y="35"/>
                  </a:lnTo>
                  <a:lnTo>
                    <a:pt x="15" y="35"/>
                  </a:lnTo>
                  <a:lnTo>
                    <a:pt x="29" y="14"/>
                  </a:lnTo>
                  <a:lnTo>
                    <a:pt x="22" y="14"/>
                  </a:lnTo>
                  <a:lnTo>
                    <a:pt x="29" y="6"/>
                  </a:lnTo>
                  <a:lnTo>
                    <a:pt x="57" y="14"/>
                  </a:lnTo>
                  <a:lnTo>
                    <a:pt x="57" y="6"/>
                  </a:lnTo>
                  <a:lnTo>
                    <a:pt x="63" y="0"/>
                  </a:lnTo>
                  <a:lnTo>
                    <a:pt x="77" y="6"/>
                  </a:lnTo>
                  <a:lnTo>
                    <a:pt x="127" y="6"/>
                  </a:lnTo>
                  <a:lnTo>
                    <a:pt x="147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1" name="Freeform 100"/>
            <p:cNvSpPr>
              <a:spLocks/>
            </p:cNvSpPr>
            <p:nvPr/>
          </p:nvSpPr>
          <p:spPr bwMode="gray">
            <a:xfrm>
              <a:off x="5264820" y="2326110"/>
              <a:ext cx="288925" cy="195263"/>
            </a:xfrm>
            <a:custGeom>
              <a:avLst/>
              <a:gdLst>
                <a:gd name="T0" fmla="*/ 175 w 195"/>
                <a:gd name="T1" fmla="*/ 97 h 133"/>
                <a:gd name="T2" fmla="*/ 163 w 195"/>
                <a:gd name="T3" fmla="*/ 91 h 133"/>
                <a:gd name="T4" fmla="*/ 163 w 195"/>
                <a:gd name="T5" fmla="*/ 97 h 133"/>
                <a:gd name="T6" fmla="*/ 157 w 195"/>
                <a:gd name="T7" fmla="*/ 97 h 133"/>
                <a:gd name="T8" fmla="*/ 149 w 195"/>
                <a:gd name="T9" fmla="*/ 110 h 133"/>
                <a:gd name="T10" fmla="*/ 131 w 195"/>
                <a:gd name="T11" fmla="*/ 110 h 133"/>
                <a:gd name="T12" fmla="*/ 131 w 195"/>
                <a:gd name="T13" fmla="*/ 123 h 133"/>
                <a:gd name="T14" fmla="*/ 110 w 195"/>
                <a:gd name="T15" fmla="*/ 123 h 133"/>
                <a:gd name="T16" fmla="*/ 110 w 195"/>
                <a:gd name="T17" fmla="*/ 110 h 133"/>
                <a:gd name="T18" fmla="*/ 110 w 195"/>
                <a:gd name="T19" fmla="*/ 104 h 133"/>
                <a:gd name="T20" fmla="*/ 65 w 195"/>
                <a:gd name="T21" fmla="*/ 85 h 133"/>
                <a:gd name="T22" fmla="*/ 39 w 195"/>
                <a:gd name="T23" fmla="*/ 85 h 133"/>
                <a:gd name="T24" fmla="*/ 26 w 195"/>
                <a:gd name="T25" fmla="*/ 91 h 133"/>
                <a:gd name="T26" fmla="*/ 26 w 195"/>
                <a:gd name="T27" fmla="*/ 65 h 133"/>
                <a:gd name="T28" fmla="*/ 13 w 195"/>
                <a:gd name="T29" fmla="*/ 65 h 133"/>
                <a:gd name="T30" fmla="*/ 13 w 195"/>
                <a:gd name="T31" fmla="*/ 53 h 133"/>
                <a:gd name="T32" fmla="*/ 7 w 195"/>
                <a:gd name="T33" fmla="*/ 53 h 133"/>
                <a:gd name="T34" fmla="*/ 7 w 195"/>
                <a:gd name="T35" fmla="*/ 40 h 133"/>
                <a:gd name="T36" fmla="*/ 26 w 195"/>
                <a:gd name="T37" fmla="*/ 40 h 133"/>
                <a:gd name="T38" fmla="*/ 33 w 195"/>
                <a:gd name="T39" fmla="*/ 32 h 133"/>
                <a:gd name="T40" fmla="*/ 13 w 195"/>
                <a:gd name="T41" fmla="*/ 20 h 133"/>
                <a:gd name="T42" fmla="*/ 7 w 195"/>
                <a:gd name="T43" fmla="*/ 20 h 133"/>
                <a:gd name="T44" fmla="*/ 7 w 195"/>
                <a:gd name="T45" fmla="*/ 32 h 133"/>
                <a:gd name="T46" fmla="*/ 0 w 195"/>
                <a:gd name="T47" fmla="*/ 20 h 133"/>
                <a:gd name="T48" fmla="*/ 26 w 195"/>
                <a:gd name="T49" fmla="*/ 7 h 133"/>
                <a:gd name="T50" fmla="*/ 39 w 195"/>
                <a:gd name="T51" fmla="*/ 27 h 133"/>
                <a:gd name="T52" fmla="*/ 45 w 195"/>
                <a:gd name="T53" fmla="*/ 27 h 133"/>
                <a:gd name="T54" fmla="*/ 52 w 195"/>
                <a:gd name="T55" fmla="*/ 27 h 133"/>
                <a:gd name="T56" fmla="*/ 52 w 195"/>
                <a:gd name="T57" fmla="*/ 20 h 133"/>
                <a:gd name="T58" fmla="*/ 72 w 195"/>
                <a:gd name="T59" fmla="*/ 7 h 133"/>
                <a:gd name="T60" fmla="*/ 77 w 195"/>
                <a:gd name="T61" fmla="*/ 7 h 133"/>
                <a:gd name="T62" fmla="*/ 72 w 195"/>
                <a:gd name="T63" fmla="*/ 0 h 133"/>
                <a:gd name="T64" fmla="*/ 77 w 195"/>
                <a:gd name="T65" fmla="*/ 0 h 133"/>
                <a:gd name="T66" fmla="*/ 91 w 195"/>
                <a:gd name="T67" fmla="*/ 7 h 133"/>
                <a:gd name="T68" fmla="*/ 91 w 195"/>
                <a:gd name="T69" fmla="*/ 27 h 133"/>
                <a:gd name="T70" fmla="*/ 117 w 195"/>
                <a:gd name="T71" fmla="*/ 27 h 133"/>
                <a:gd name="T72" fmla="*/ 124 w 195"/>
                <a:gd name="T73" fmla="*/ 53 h 133"/>
                <a:gd name="T74" fmla="*/ 163 w 195"/>
                <a:gd name="T75" fmla="*/ 71 h 133"/>
                <a:gd name="T76" fmla="*/ 182 w 195"/>
                <a:gd name="T77" fmla="*/ 85 h 133"/>
                <a:gd name="T78" fmla="*/ 175 w 195"/>
                <a:gd name="T79" fmla="*/ 97 h 1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95" h="133">
                  <a:moveTo>
                    <a:pt x="188" y="105"/>
                  </a:moveTo>
                  <a:lnTo>
                    <a:pt x="175" y="98"/>
                  </a:lnTo>
                  <a:lnTo>
                    <a:pt x="175" y="105"/>
                  </a:lnTo>
                  <a:lnTo>
                    <a:pt x="168" y="105"/>
                  </a:lnTo>
                  <a:lnTo>
                    <a:pt x="160" y="119"/>
                  </a:lnTo>
                  <a:lnTo>
                    <a:pt x="140" y="119"/>
                  </a:lnTo>
                  <a:lnTo>
                    <a:pt x="140" y="133"/>
                  </a:lnTo>
                  <a:lnTo>
                    <a:pt x="118" y="133"/>
                  </a:lnTo>
                  <a:lnTo>
                    <a:pt x="118" y="119"/>
                  </a:lnTo>
                  <a:lnTo>
                    <a:pt x="118" y="112"/>
                  </a:lnTo>
                  <a:lnTo>
                    <a:pt x="70" y="92"/>
                  </a:lnTo>
                  <a:lnTo>
                    <a:pt x="42" y="92"/>
                  </a:lnTo>
                  <a:lnTo>
                    <a:pt x="28" y="98"/>
                  </a:lnTo>
                  <a:lnTo>
                    <a:pt x="28" y="70"/>
                  </a:lnTo>
                  <a:lnTo>
                    <a:pt x="14" y="70"/>
                  </a:lnTo>
                  <a:lnTo>
                    <a:pt x="14" y="57"/>
                  </a:lnTo>
                  <a:lnTo>
                    <a:pt x="7" y="57"/>
                  </a:lnTo>
                  <a:lnTo>
                    <a:pt x="7" y="43"/>
                  </a:lnTo>
                  <a:lnTo>
                    <a:pt x="28" y="43"/>
                  </a:lnTo>
                  <a:lnTo>
                    <a:pt x="35" y="35"/>
                  </a:lnTo>
                  <a:lnTo>
                    <a:pt x="14" y="22"/>
                  </a:lnTo>
                  <a:lnTo>
                    <a:pt x="7" y="22"/>
                  </a:lnTo>
                  <a:lnTo>
                    <a:pt x="7" y="35"/>
                  </a:lnTo>
                  <a:lnTo>
                    <a:pt x="0" y="22"/>
                  </a:lnTo>
                  <a:lnTo>
                    <a:pt x="28" y="8"/>
                  </a:lnTo>
                  <a:lnTo>
                    <a:pt x="42" y="29"/>
                  </a:lnTo>
                  <a:lnTo>
                    <a:pt x="48" y="29"/>
                  </a:lnTo>
                  <a:lnTo>
                    <a:pt x="56" y="29"/>
                  </a:lnTo>
                  <a:lnTo>
                    <a:pt x="56" y="22"/>
                  </a:lnTo>
                  <a:lnTo>
                    <a:pt x="77" y="8"/>
                  </a:lnTo>
                  <a:lnTo>
                    <a:pt x="83" y="8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98" y="8"/>
                  </a:lnTo>
                  <a:lnTo>
                    <a:pt x="98" y="29"/>
                  </a:lnTo>
                  <a:lnTo>
                    <a:pt x="125" y="29"/>
                  </a:lnTo>
                  <a:lnTo>
                    <a:pt x="133" y="57"/>
                  </a:lnTo>
                  <a:lnTo>
                    <a:pt x="175" y="77"/>
                  </a:lnTo>
                  <a:lnTo>
                    <a:pt x="195" y="92"/>
                  </a:lnTo>
                  <a:lnTo>
                    <a:pt x="188" y="10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2" name="Freeform 101"/>
            <p:cNvSpPr>
              <a:spLocks/>
            </p:cNvSpPr>
            <p:nvPr/>
          </p:nvSpPr>
          <p:spPr bwMode="gray">
            <a:xfrm>
              <a:off x="5336258" y="2254672"/>
              <a:ext cx="342900" cy="227013"/>
            </a:xfrm>
            <a:custGeom>
              <a:avLst/>
              <a:gdLst>
                <a:gd name="T0" fmla="*/ 130 w 232"/>
                <a:gd name="T1" fmla="*/ 143 h 153"/>
                <a:gd name="T2" fmla="*/ 144 w 232"/>
                <a:gd name="T3" fmla="*/ 143 h 153"/>
                <a:gd name="T4" fmla="*/ 151 w 232"/>
                <a:gd name="T5" fmla="*/ 131 h 153"/>
                <a:gd name="T6" fmla="*/ 151 w 232"/>
                <a:gd name="T7" fmla="*/ 110 h 153"/>
                <a:gd name="T8" fmla="*/ 144 w 232"/>
                <a:gd name="T9" fmla="*/ 105 h 153"/>
                <a:gd name="T10" fmla="*/ 157 w 232"/>
                <a:gd name="T11" fmla="*/ 105 h 153"/>
                <a:gd name="T12" fmla="*/ 163 w 232"/>
                <a:gd name="T13" fmla="*/ 85 h 153"/>
                <a:gd name="T14" fmla="*/ 163 w 232"/>
                <a:gd name="T15" fmla="*/ 78 h 153"/>
                <a:gd name="T16" fmla="*/ 183 w 232"/>
                <a:gd name="T17" fmla="*/ 78 h 153"/>
                <a:gd name="T18" fmla="*/ 183 w 232"/>
                <a:gd name="T19" fmla="*/ 85 h 153"/>
                <a:gd name="T20" fmla="*/ 196 w 232"/>
                <a:gd name="T21" fmla="*/ 85 h 153"/>
                <a:gd name="T22" fmla="*/ 216 w 232"/>
                <a:gd name="T23" fmla="*/ 78 h 153"/>
                <a:gd name="T24" fmla="*/ 196 w 232"/>
                <a:gd name="T25" fmla="*/ 72 h 153"/>
                <a:gd name="T26" fmla="*/ 190 w 232"/>
                <a:gd name="T27" fmla="*/ 72 h 153"/>
                <a:gd name="T28" fmla="*/ 177 w 232"/>
                <a:gd name="T29" fmla="*/ 72 h 153"/>
                <a:gd name="T30" fmla="*/ 190 w 232"/>
                <a:gd name="T31" fmla="*/ 52 h 153"/>
                <a:gd name="T32" fmla="*/ 183 w 232"/>
                <a:gd name="T33" fmla="*/ 52 h 153"/>
                <a:gd name="T34" fmla="*/ 157 w 232"/>
                <a:gd name="T35" fmla="*/ 78 h 153"/>
                <a:gd name="T36" fmla="*/ 151 w 232"/>
                <a:gd name="T37" fmla="*/ 72 h 153"/>
                <a:gd name="T38" fmla="*/ 137 w 232"/>
                <a:gd name="T39" fmla="*/ 72 h 153"/>
                <a:gd name="T40" fmla="*/ 137 w 232"/>
                <a:gd name="T41" fmla="*/ 65 h 153"/>
                <a:gd name="T42" fmla="*/ 130 w 232"/>
                <a:gd name="T43" fmla="*/ 65 h 153"/>
                <a:gd name="T44" fmla="*/ 130 w 232"/>
                <a:gd name="T45" fmla="*/ 45 h 153"/>
                <a:gd name="T46" fmla="*/ 112 w 232"/>
                <a:gd name="T47" fmla="*/ 33 h 153"/>
                <a:gd name="T48" fmla="*/ 72 w 232"/>
                <a:gd name="T49" fmla="*/ 33 h 153"/>
                <a:gd name="T50" fmla="*/ 47 w 232"/>
                <a:gd name="T51" fmla="*/ 7 h 153"/>
                <a:gd name="T52" fmla="*/ 33 w 232"/>
                <a:gd name="T53" fmla="*/ 0 h 153"/>
                <a:gd name="T54" fmla="*/ 0 w 232"/>
                <a:gd name="T55" fmla="*/ 7 h 153"/>
                <a:gd name="T56" fmla="*/ 0 w 232"/>
                <a:gd name="T57" fmla="*/ 72 h 153"/>
                <a:gd name="T58" fmla="*/ 7 w 232"/>
                <a:gd name="T59" fmla="*/ 72 h 153"/>
                <a:gd name="T60" fmla="*/ 7 w 232"/>
                <a:gd name="T61" fmla="*/ 65 h 153"/>
                <a:gd name="T62" fmla="*/ 27 w 232"/>
                <a:gd name="T63" fmla="*/ 52 h 153"/>
                <a:gd name="T64" fmla="*/ 33 w 232"/>
                <a:gd name="T65" fmla="*/ 52 h 153"/>
                <a:gd name="T66" fmla="*/ 27 w 232"/>
                <a:gd name="T67" fmla="*/ 45 h 153"/>
                <a:gd name="T68" fmla="*/ 33 w 232"/>
                <a:gd name="T69" fmla="*/ 45 h 153"/>
                <a:gd name="T70" fmla="*/ 47 w 232"/>
                <a:gd name="T71" fmla="*/ 52 h 153"/>
                <a:gd name="T72" fmla="*/ 47 w 232"/>
                <a:gd name="T73" fmla="*/ 72 h 153"/>
                <a:gd name="T74" fmla="*/ 72 w 232"/>
                <a:gd name="T75" fmla="*/ 72 h 153"/>
                <a:gd name="T76" fmla="*/ 79 w 232"/>
                <a:gd name="T77" fmla="*/ 98 h 153"/>
                <a:gd name="T78" fmla="*/ 118 w 232"/>
                <a:gd name="T79" fmla="*/ 117 h 153"/>
                <a:gd name="T80" fmla="*/ 137 w 232"/>
                <a:gd name="T81" fmla="*/ 131 h 153"/>
                <a:gd name="T82" fmla="*/ 130 w 232"/>
                <a:gd name="T83" fmla="*/ 143 h 1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32" h="153">
                  <a:moveTo>
                    <a:pt x="140" y="153"/>
                  </a:moveTo>
                  <a:lnTo>
                    <a:pt x="155" y="153"/>
                  </a:lnTo>
                  <a:lnTo>
                    <a:pt x="162" y="140"/>
                  </a:lnTo>
                  <a:lnTo>
                    <a:pt x="162" y="118"/>
                  </a:lnTo>
                  <a:lnTo>
                    <a:pt x="155" y="112"/>
                  </a:lnTo>
                  <a:lnTo>
                    <a:pt x="169" y="112"/>
                  </a:lnTo>
                  <a:lnTo>
                    <a:pt x="175" y="91"/>
                  </a:lnTo>
                  <a:lnTo>
                    <a:pt x="175" y="83"/>
                  </a:lnTo>
                  <a:lnTo>
                    <a:pt x="197" y="83"/>
                  </a:lnTo>
                  <a:lnTo>
                    <a:pt x="197" y="91"/>
                  </a:lnTo>
                  <a:lnTo>
                    <a:pt x="210" y="91"/>
                  </a:lnTo>
                  <a:lnTo>
                    <a:pt x="232" y="83"/>
                  </a:lnTo>
                  <a:lnTo>
                    <a:pt x="210" y="77"/>
                  </a:lnTo>
                  <a:lnTo>
                    <a:pt x="204" y="77"/>
                  </a:lnTo>
                  <a:lnTo>
                    <a:pt x="190" y="77"/>
                  </a:lnTo>
                  <a:lnTo>
                    <a:pt x="204" y="56"/>
                  </a:lnTo>
                  <a:lnTo>
                    <a:pt x="197" y="56"/>
                  </a:lnTo>
                  <a:lnTo>
                    <a:pt x="169" y="83"/>
                  </a:lnTo>
                  <a:lnTo>
                    <a:pt x="162" y="77"/>
                  </a:lnTo>
                  <a:lnTo>
                    <a:pt x="147" y="77"/>
                  </a:lnTo>
                  <a:lnTo>
                    <a:pt x="147" y="70"/>
                  </a:lnTo>
                  <a:lnTo>
                    <a:pt x="140" y="70"/>
                  </a:lnTo>
                  <a:lnTo>
                    <a:pt x="140" y="48"/>
                  </a:lnTo>
                  <a:lnTo>
                    <a:pt x="120" y="35"/>
                  </a:lnTo>
                  <a:lnTo>
                    <a:pt x="77" y="35"/>
                  </a:lnTo>
                  <a:lnTo>
                    <a:pt x="50" y="7"/>
                  </a:lnTo>
                  <a:lnTo>
                    <a:pt x="35" y="0"/>
                  </a:lnTo>
                  <a:lnTo>
                    <a:pt x="0" y="7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8" y="70"/>
                  </a:lnTo>
                  <a:lnTo>
                    <a:pt x="29" y="56"/>
                  </a:lnTo>
                  <a:lnTo>
                    <a:pt x="35" y="56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50" y="56"/>
                  </a:lnTo>
                  <a:lnTo>
                    <a:pt x="50" y="77"/>
                  </a:lnTo>
                  <a:lnTo>
                    <a:pt x="77" y="77"/>
                  </a:lnTo>
                  <a:lnTo>
                    <a:pt x="85" y="105"/>
                  </a:lnTo>
                  <a:lnTo>
                    <a:pt x="127" y="125"/>
                  </a:lnTo>
                  <a:lnTo>
                    <a:pt x="147" y="140"/>
                  </a:lnTo>
                  <a:lnTo>
                    <a:pt x="140" y="15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3" name="Freeform 102"/>
            <p:cNvSpPr>
              <a:spLocks/>
            </p:cNvSpPr>
            <p:nvPr/>
          </p:nvSpPr>
          <p:spPr bwMode="gray">
            <a:xfrm>
              <a:off x="4404395" y="3235747"/>
              <a:ext cx="114300" cy="123825"/>
            </a:xfrm>
            <a:custGeom>
              <a:avLst/>
              <a:gdLst>
                <a:gd name="T0" fmla="*/ 21 w 77"/>
                <a:gd name="T1" fmla="*/ 12 h 83"/>
                <a:gd name="T2" fmla="*/ 33 w 77"/>
                <a:gd name="T3" fmla="*/ 12 h 83"/>
                <a:gd name="T4" fmla="*/ 33 w 77"/>
                <a:gd name="T5" fmla="*/ 0 h 83"/>
                <a:gd name="T6" fmla="*/ 59 w 77"/>
                <a:gd name="T7" fmla="*/ 0 h 83"/>
                <a:gd name="T8" fmla="*/ 59 w 77"/>
                <a:gd name="T9" fmla="*/ 12 h 83"/>
                <a:gd name="T10" fmla="*/ 65 w 77"/>
                <a:gd name="T11" fmla="*/ 7 h 83"/>
                <a:gd name="T12" fmla="*/ 72 w 77"/>
                <a:gd name="T13" fmla="*/ 12 h 83"/>
                <a:gd name="T14" fmla="*/ 72 w 77"/>
                <a:gd name="T15" fmla="*/ 19 h 83"/>
                <a:gd name="T16" fmla="*/ 72 w 77"/>
                <a:gd name="T17" fmla="*/ 52 h 83"/>
                <a:gd name="T18" fmla="*/ 53 w 77"/>
                <a:gd name="T19" fmla="*/ 52 h 83"/>
                <a:gd name="T20" fmla="*/ 40 w 77"/>
                <a:gd name="T21" fmla="*/ 58 h 83"/>
                <a:gd name="T22" fmla="*/ 40 w 77"/>
                <a:gd name="T23" fmla="*/ 65 h 83"/>
                <a:gd name="T24" fmla="*/ 33 w 77"/>
                <a:gd name="T25" fmla="*/ 65 h 83"/>
                <a:gd name="T26" fmla="*/ 33 w 77"/>
                <a:gd name="T27" fmla="*/ 78 h 83"/>
                <a:gd name="T28" fmla="*/ 21 w 77"/>
                <a:gd name="T29" fmla="*/ 58 h 83"/>
                <a:gd name="T30" fmla="*/ 0 w 77"/>
                <a:gd name="T31" fmla="*/ 39 h 83"/>
                <a:gd name="T32" fmla="*/ 14 w 77"/>
                <a:gd name="T33" fmla="*/ 25 h 83"/>
                <a:gd name="T34" fmla="*/ 14 w 77"/>
                <a:gd name="T35" fmla="*/ 19 h 83"/>
                <a:gd name="T36" fmla="*/ 21 w 77"/>
                <a:gd name="T37" fmla="*/ 12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7" h="83">
                  <a:moveTo>
                    <a:pt x="22" y="13"/>
                  </a:moveTo>
                  <a:lnTo>
                    <a:pt x="35" y="13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13"/>
                  </a:lnTo>
                  <a:lnTo>
                    <a:pt x="77" y="20"/>
                  </a:lnTo>
                  <a:lnTo>
                    <a:pt x="77" y="55"/>
                  </a:lnTo>
                  <a:lnTo>
                    <a:pt x="57" y="55"/>
                  </a:lnTo>
                  <a:lnTo>
                    <a:pt x="43" y="62"/>
                  </a:lnTo>
                  <a:lnTo>
                    <a:pt x="43" y="69"/>
                  </a:lnTo>
                  <a:lnTo>
                    <a:pt x="35" y="69"/>
                  </a:lnTo>
                  <a:lnTo>
                    <a:pt x="35" y="83"/>
                  </a:lnTo>
                  <a:lnTo>
                    <a:pt x="22" y="62"/>
                  </a:lnTo>
                  <a:lnTo>
                    <a:pt x="0" y="42"/>
                  </a:lnTo>
                  <a:lnTo>
                    <a:pt x="15" y="27"/>
                  </a:lnTo>
                  <a:lnTo>
                    <a:pt x="15" y="20"/>
                  </a:lnTo>
                  <a:lnTo>
                    <a:pt x="22" y="1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4" name="Freeform 103"/>
            <p:cNvSpPr>
              <a:spLocks/>
            </p:cNvSpPr>
            <p:nvPr/>
          </p:nvSpPr>
          <p:spPr bwMode="gray">
            <a:xfrm>
              <a:off x="4507583" y="2802360"/>
              <a:ext cx="198438" cy="330200"/>
            </a:xfrm>
            <a:custGeom>
              <a:avLst/>
              <a:gdLst>
                <a:gd name="T0" fmla="*/ 14 w 133"/>
                <a:gd name="T1" fmla="*/ 7 h 223"/>
                <a:gd name="T2" fmla="*/ 14 w 133"/>
                <a:gd name="T3" fmla="*/ 20 h 223"/>
                <a:gd name="T4" fmla="*/ 33 w 133"/>
                <a:gd name="T5" fmla="*/ 38 h 223"/>
                <a:gd name="T6" fmla="*/ 26 w 133"/>
                <a:gd name="T7" fmla="*/ 85 h 223"/>
                <a:gd name="T8" fmla="*/ 0 w 133"/>
                <a:gd name="T9" fmla="*/ 117 h 223"/>
                <a:gd name="T10" fmla="*/ 0 w 133"/>
                <a:gd name="T11" fmla="*/ 124 h 223"/>
                <a:gd name="T12" fmla="*/ 7 w 133"/>
                <a:gd name="T13" fmla="*/ 131 h 223"/>
                <a:gd name="T14" fmla="*/ 7 w 133"/>
                <a:gd name="T15" fmla="*/ 143 h 223"/>
                <a:gd name="T16" fmla="*/ 26 w 133"/>
                <a:gd name="T17" fmla="*/ 175 h 223"/>
                <a:gd name="T18" fmla="*/ 7 w 133"/>
                <a:gd name="T19" fmla="*/ 175 h 223"/>
                <a:gd name="T20" fmla="*/ 7 w 133"/>
                <a:gd name="T21" fmla="*/ 182 h 223"/>
                <a:gd name="T22" fmla="*/ 14 w 133"/>
                <a:gd name="T23" fmla="*/ 188 h 223"/>
                <a:gd name="T24" fmla="*/ 26 w 133"/>
                <a:gd name="T25" fmla="*/ 208 h 223"/>
                <a:gd name="T26" fmla="*/ 59 w 133"/>
                <a:gd name="T27" fmla="*/ 195 h 223"/>
                <a:gd name="T28" fmla="*/ 72 w 133"/>
                <a:gd name="T29" fmla="*/ 188 h 223"/>
                <a:gd name="T30" fmla="*/ 59 w 133"/>
                <a:gd name="T31" fmla="*/ 188 h 223"/>
                <a:gd name="T32" fmla="*/ 86 w 133"/>
                <a:gd name="T33" fmla="*/ 182 h 223"/>
                <a:gd name="T34" fmla="*/ 99 w 133"/>
                <a:gd name="T35" fmla="*/ 169 h 223"/>
                <a:gd name="T36" fmla="*/ 112 w 133"/>
                <a:gd name="T37" fmla="*/ 156 h 223"/>
                <a:gd name="T38" fmla="*/ 118 w 133"/>
                <a:gd name="T39" fmla="*/ 156 h 223"/>
                <a:gd name="T40" fmla="*/ 99 w 133"/>
                <a:gd name="T41" fmla="*/ 131 h 223"/>
                <a:gd name="T42" fmla="*/ 118 w 133"/>
                <a:gd name="T43" fmla="*/ 104 h 223"/>
                <a:gd name="T44" fmla="*/ 125 w 133"/>
                <a:gd name="T45" fmla="*/ 104 h 223"/>
                <a:gd name="T46" fmla="*/ 125 w 133"/>
                <a:gd name="T47" fmla="*/ 91 h 223"/>
                <a:gd name="T48" fmla="*/ 125 w 133"/>
                <a:gd name="T49" fmla="*/ 52 h 223"/>
                <a:gd name="T50" fmla="*/ 33 w 133"/>
                <a:gd name="T51" fmla="*/ 0 h 223"/>
                <a:gd name="T52" fmla="*/ 14 w 133"/>
                <a:gd name="T53" fmla="*/ 7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3" h="223">
                  <a:moveTo>
                    <a:pt x="15" y="8"/>
                  </a:moveTo>
                  <a:lnTo>
                    <a:pt x="15" y="21"/>
                  </a:lnTo>
                  <a:lnTo>
                    <a:pt x="35" y="41"/>
                  </a:lnTo>
                  <a:lnTo>
                    <a:pt x="28" y="91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7" y="140"/>
                  </a:lnTo>
                  <a:lnTo>
                    <a:pt x="7" y="153"/>
                  </a:lnTo>
                  <a:lnTo>
                    <a:pt x="28" y="188"/>
                  </a:lnTo>
                  <a:lnTo>
                    <a:pt x="7" y="188"/>
                  </a:lnTo>
                  <a:lnTo>
                    <a:pt x="7" y="195"/>
                  </a:lnTo>
                  <a:lnTo>
                    <a:pt x="15" y="202"/>
                  </a:lnTo>
                  <a:lnTo>
                    <a:pt x="28" y="223"/>
                  </a:lnTo>
                  <a:lnTo>
                    <a:pt x="63" y="209"/>
                  </a:lnTo>
                  <a:lnTo>
                    <a:pt x="77" y="202"/>
                  </a:lnTo>
                  <a:lnTo>
                    <a:pt x="63" y="202"/>
                  </a:lnTo>
                  <a:lnTo>
                    <a:pt x="92" y="195"/>
                  </a:lnTo>
                  <a:lnTo>
                    <a:pt x="105" y="181"/>
                  </a:lnTo>
                  <a:lnTo>
                    <a:pt x="119" y="167"/>
                  </a:lnTo>
                  <a:lnTo>
                    <a:pt x="126" y="167"/>
                  </a:lnTo>
                  <a:lnTo>
                    <a:pt x="105" y="140"/>
                  </a:lnTo>
                  <a:lnTo>
                    <a:pt x="126" y="111"/>
                  </a:lnTo>
                  <a:lnTo>
                    <a:pt x="133" y="111"/>
                  </a:lnTo>
                  <a:lnTo>
                    <a:pt x="133" y="98"/>
                  </a:lnTo>
                  <a:lnTo>
                    <a:pt x="133" y="56"/>
                  </a:lnTo>
                  <a:lnTo>
                    <a:pt x="35" y="0"/>
                  </a:lnTo>
                  <a:lnTo>
                    <a:pt x="15" y="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5" name="Freeform 104"/>
            <p:cNvSpPr>
              <a:spLocks/>
            </p:cNvSpPr>
            <p:nvPr/>
          </p:nvSpPr>
          <p:spPr bwMode="gray">
            <a:xfrm>
              <a:off x="4901283" y="3194472"/>
              <a:ext cx="165100" cy="174625"/>
            </a:xfrm>
            <a:custGeom>
              <a:avLst/>
              <a:gdLst>
                <a:gd name="T0" fmla="*/ 104 w 112"/>
                <a:gd name="T1" fmla="*/ 6 h 118"/>
                <a:gd name="T2" fmla="*/ 85 w 112"/>
                <a:gd name="T3" fmla="*/ 0 h 118"/>
                <a:gd name="T4" fmla="*/ 65 w 112"/>
                <a:gd name="T5" fmla="*/ 6 h 118"/>
                <a:gd name="T6" fmla="*/ 26 w 112"/>
                <a:gd name="T7" fmla="*/ 0 h 118"/>
                <a:gd name="T8" fmla="*/ 7 w 112"/>
                <a:gd name="T9" fmla="*/ 0 h 118"/>
                <a:gd name="T10" fmla="*/ 0 w 112"/>
                <a:gd name="T11" fmla="*/ 0 h 118"/>
                <a:gd name="T12" fmla="*/ 7 w 112"/>
                <a:gd name="T13" fmla="*/ 6 h 118"/>
                <a:gd name="T14" fmla="*/ 20 w 112"/>
                <a:gd name="T15" fmla="*/ 33 h 118"/>
                <a:gd name="T16" fmla="*/ 0 w 112"/>
                <a:gd name="T17" fmla="*/ 51 h 118"/>
                <a:gd name="T18" fmla="*/ 0 w 112"/>
                <a:gd name="T19" fmla="*/ 65 h 118"/>
                <a:gd name="T20" fmla="*/ 7 w 112"/>
                <a:gd name="T21" fmla="*/ 65 h 118"/>
                <a:gd name="T22" fmla="*/ 46 w 112"/>
                <a:gd name="T23" fmla="*/ 84 h 118"/>
                <a:gd name="T24" fmla="*/ 46 w 112"/>
                <a:gd name="T25" fmla="*/ 103 h 118"/>
                <a:gd name="T26" fmla="*/ 72 w 112"/>
                <a:gd name="T27" fmla="*/ 110 h 118"/>
                <a:gd name="T28" fmla="*/ 79 w 112"/>
                <a:gd name="T29" fmla="*/ 84 h 118"/>
                <a:gd name="T30" fmla="*/ 85 w 112"/>
                <a:gd name="T31" fmla="*/ 84 h 118"/>
                <a:gd name="T32" fmla="*/ 98 w 112"/>
                <a:gd name="T33" fmla="*/ 71 h 118"/>
                <a:gd name="T34" fmla="*/ 85 w 112"/>
                <a:gd name="T35" fmla="*/ 65 h 118"/>
                <a:gd name="T36" fmla="*/ 85 w 112"/>
                <a:gd name="T37" fmla="*/ 26 h 118"/>
                <a:gd name="T38" fmla="*/ 104 w 112"/>
                <a:gd name="T39" fmla="*/ 6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2" h="118">
                  <a:moveTo>
                    <a:pt x="112" y="6"/>
                  </a:moveTo>
                  <a:lnTo>
                    <a:pt x="92" y="0"/>
                  </a:lnTo>
                  <a:lnTo>
                    <a:pt x="70" y="6"/>
                  </a:lnTo>
                  <a:lnTo>
                    <a:pt x="2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22" y="35"/>
                  </a:lnTo>
                  <a:lnTo>
                    <a:pt x="0" y="55"/>
                  </a:lnTo>
                  <a:lnTo>
                    <a:pt x="0" y="70"/>
                  </a:lnTo>
                  <a:lnTo>
                    <a:pt x="8" y="70"/>
                  </a:lnTo>
                  <a:lnTo>
                    <a:pt x="50" y="90"/>
                  </a:lnTo>
                  <a:lnTo>
                    <a:pt x="50" y="111"/>
                  </a:lnTo>
                  <a:lnTo>
                    <a:pt x="78" y="118"/>
                  </a:lnTo>
                  <a:lnTo>
                    <a:pt x="85" y="90"/>
                  </a:lnTo>
                  <a:lnTo>
                    <a:pt x="92" y="90"/>
                  </a:lnTo>
                  <a:lnTo>
                    <a:pt x="105" y="76"/>
                  </a:lnTo>
                  <a:lnTo>
                    <a:pt x="92" y="70"/>
                  </a:lnTo>
                  <a:lnTo>
                    <a:pt x="92" y="28"/>
                  </a:lnTo>
                  <a:lnTo>
                    <a:pt x="112" y="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6" name="Freeform 105"/>
            <p:cNvSpPr>
              <a:spLocks/>
            </p:cNvSpPr>
            <p:nvPr/>
          </p:nvSpPr>
          <p:spPr bwMode="gray">
            <a:xfrm>
              <a:off x="4820320" y="3194472"/>
              <a:ext cx="112713" cy="112713"/>
            </a:xfrm>
            <a:custGeom>
              <a:avLst/>
              <a:gdLst>
                <a:gd name="T0" fmla="*/ 51 w 77"/>
                <a:gd name="T1" fmla="*/ 0 h 76"/>
                <a:gd name="T2" fmla="*/ 58 w 77"/>
                <a:gd name="T3" fmla="*/ 6 h 76"/>
                <a:gd name="T4" fmla="*/ 71 w 77"/>
                <a:gd name="T5" fmla="*/ 33 h 76"/>
                <a:gd name="T6" fmla="*/ 51 w 77"/>
                <a:gd name="T7" fmla="*/ 51 h 76"/>
                <a:gd name="T8" fmla="*/ 51 w 77"/>
                <a:gd name="T9" fmla="*/ 65 h 76"/>
                <a:gd name="T10" fmla="*/ 26 w 77"/>
                <a:gd name="T11" fmla="*/ 65 h 76"/>
                <a:gd name="T12" fmla="*/ 12 w 77"/>
                <a:gd name="T13" fmla="*/ 65 h 76"/>
                <a:gd name="T14" fmla="*/ 0 w 77"/>
                <a:gd name="T15" fmla="*/ 71 h 76"/>
                <a:gd name="T16" fmla="*/ 6 w 77"/>
                <a:gd name="T17" fmla="*/ 45 h 76"/>
                <a:gd name="T18" fmla="*/ 12 w 77"/>
                <a:gd name="T19" fmla="*/ 38 h 76"/>
                <a:gd name="T20" fmla="*/ 19 w 77"/>
                <a:gd name="T21" fmla="*/ 26 h 76"/>
                <a:gd name="T22" fmla="*/ 12 w 77"/>
                <a:gd name="T23" fmla="*/ 26 h 76"/>
                <a:gd name="T24" fmla="*/ 12 w 77"/>
                <a:gd name="T25" fmla="*/ 6 h 76"/>
                <a:gd name="T26" fmla="*/ 26 w 77"/>
                <a:gd name="T27" fmla="*/ 6 h 76"/>
                <a:gd name="T28" fmla="*/ 51 w 77"/>
                <a:gd name="T29" fmla="*/ 0 h 7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76">
                  <a:moveTo>
                    <a:pt x="55" y="0"/>
                  </a:moveTo>
                  <a:lnTo>
                    <a:pt x="63" y="6"/>
                  </a:lnTo>
                  <a:lnTo>
                    <a:pt x="77" y="35"/>
                  </a:lnTo>
                  <a:lnTo>
                    <a:pt x="55" y="55"/>
                  </a:lnTo>
                  <a:lnTo>
                    <a:pt x="55" y="70"/>
                  </a:lnTo>
                  <a:lnTo>
                    <a:pt x="28" y="70"/>
                  </a:lnTo>
                  <a:lnTo>
                    <a:pt x="13" y="70"/>
                  </a:lnTo>
                  <a:lnTo>
                    <a:pt x="0" y="76"/>
                  </a:lnTo>
                  <a:lnTo>
                    <a:pt x="7" y="48"/>
                  </a:lnTo>
                  <a:lnTo>
                    <a:pt x="13" y="41"/>
                  </a:lnTo>
                  <a:lnTo>
                    <a:pt x="21" y="28"/>
                  </a:lnTo>
                  <a:lnTo>
                    <a:pt x="13" y="28"/>
                  </a:lnTo>
                  <a:lnTo>
                    <a:pt x="13" y="6"/>
                  </a:lnTo>
                  <a:lnTo>
                    <a:pt x="28" y="6"/>
                  </a:lnTo>
                  <a:lnTo>
                    <a:pt x="55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7" name="Freeform 106"/>
            <p:cNvSpPr>
              <a:spLocks/>
            </p:cNvSpPr>
            <p:nvPr/>
          </p:nvSpPr>
          <p:spPr bwMode="gray">
            <a:xfrm>
              <a:off x="4488533" y="3173835"/>
              <a:ext cx="361950" cy="371475"/>
            </a:xfrm>
            <a:custGeom>
              <a:avLst/>
              <a:gdLst>
                <a:gd name="T0" fmla="*/ 182 w 244"/>
                <a:gd name="T1" fmla="*/ 0 h 251"/>
                <a:gd name="T2" fmla="*/ 130 w 244"/>
                <a:gd name="T3" fmla="*/ 0 h 251"/>
                <a:gd name="T4" fmla="*/ 123 w 244"/>
                <a:gd name="T5" fmla="*/ 13 h 251"/>
                <a:gd name="T6" fmla="*/ 98 w 244"/>
                <a:gd name="T7" fmla="*/ 13 h 251"/>
                <a:gd name="T8" fmla="*/ 92 w 244"/>
                <a:gd name="T9" fmla="*/ 0 h 251"/>
                <a:gd name="T10" fmla="*/ 84 w 244"/>
                <a:gd name="T11" fmla="*/ 0 h 251"/>
                <a:gd name="T12" fmla="*/ 71 w 244"/>
                <a:gd name="T13" fmla="*/ 19 h 251"/>
                <a:gd name="T14" fmla="*/ 59 w 244"/>
                <a:gd name="T15" fmla="*/ 78 h 251"/>
                <a:gd name="T16" fmla="*/ 45 w 244"/>
                <a:gd name="T17" fmla="*/ 90 h 251"/>
                <a:gd name="T18" fmla="*/ 38 w 244"/>
                <a:gd name="T19" fmla="*/ 117 h 251"/>
                <a:gd name="T20" fmla="*/ 19 w 244"/>
                <a:gd name="T21" fmla="*/ 123 h 251"/>
                <a:gd name="T22" fmla="*/ 6 w 244"/>
                <a:gd name="T23" fmla="*/ 123 h 251"/>
                <a:gd name="T24" fmla="*/ 0 w 244"/>
                <a:gd name="T25" fmla="*/ 136 h 251"/>
                <a:gd name="T26" fmla="*/ 0 w 244"/>
                <a:gd name="T27" fmla="*/ 148 h 251"/>
                <a:gd name="T28" fmla="*/ 12 w 244"/>
                <a:gd name="T29" fmla="*/ 136 h 251"/>
                <a:gd name="T30" fmla="*/ 45 w 244"/>
                <a:gd name="T31" fmla="*/ 136 h 251"/>
                <a:gd name="T32" fmla="*/ 51 w 244"/>
                <a:gd name="T33" fmla="*/ 136 h 251"/>
                <a:gd name="T34" fmla="*/ 51 w 244"/>
                <a:gd name="T35" fmla="*/ 156 h 251"/>
                <a:gd name="T36" fmla="*/ 65 w 244"/>
                <a:gd name="T37" fmla="*/ 169 h 251"/>
                <a:gd name="T38" fmla="*/ 84 w 244"/>
                <a:gd name="T39" fmla="*/ 162 h 251"/>
                <a:gd name="T40" fmla="*/ 84 w 244"/>
                <a:gd name="T41" fmla="*/ 156 h 251"/>
                <a:gd name="T42" fmla="*/ 98 w 244"/>
                <a:gd name="T43" fmla="*/ 156 h 251"/>
                <a:gd name="T44" fmla="*/ 110 w 244"/>
                <a:gd name="T45" fmla="*/ 162 h 251"/>
                <a:gd name="T46" fmla="*/ 110 w 244"/>
                <a:gd name="T47" fmla="*/ 188 h 251"/>
                <a:gd name="T48" fmla="*/ 123 w 244"/>
                <a:gd name="T49" fmla="*/ 195 h 251"/>
                <a:gd name="T50" fmla="*/ 110 w 244"/>
                <a:gd name="T51" fmla="*/ 201 h 251"/>
                <a:gd name="T52" fmla="*/ 110 w 244"/>
                <a:gd name="T53" fmla="*/ 207 h 251"/>
                <a:gd name="T54" fmla="*/ 136 w 244"/>
                <a:gd name="T55" fmla="*/ 201 h 251"/>
                <a:gd name="T56" fmla="*/ 169 w 244"/>
                <a:gd name="T57" fmla="*/ 220 h 251"/>
                <a:gd name="T58" fmla="*/ 176 w 244"/>
                <a:gd name="T59" fmla="*/ 207 h 251"/>
                <a:gd name="T60" fmla="*/ 195 w 244"/>
                <a:gd name="T61" fmla="*/ 227 h 251"/>
                <a:gd name="T62" fmla="*/ 208 w 244"/>
                <a:gd name="T63" fmla="*/ 234 h 251"/>
                <a:gd name="T64" fmla="*/ 208 w 244"/>
                <a:gd name="T65" fmla="*/ 220 h 251"/>
                <a:gd name="T66" fmla="*/ 195 w 244"/>
                <a:gd name="T67" fmla="*/ 220 h 251"/>
                <a:gd name="T68" fmla="*/ 195 w 244"/>
                <a:gd name="T69" fmla="*/ 207 h 251"/>
                <a:gd name="T70" fmla="*/ 195 w 244"/>
                <a:gd name="T71" fmla="*/ 174 h 251"/>
                <a:gd name="T72" fmla="*/ 195 w 244"/>
                <a:gd name="T73" fmla="*/ 169 h 251"/>
                <a:gd name="T74" fmla="*/ 221 w 244"/>
                <a:gd name="T75" fmla="*/ 169 h 251"/>
                <a:gd name="T76" fmla="*/ 208 w 244"/>
                <a:gd name="T77" fmla="*/ 148 h 251"/>
                <a:gd name="T78" fmla="*/ 208 w 244"/>
                <a:gd name="T79" fmla="*/ 123 h 251"/>
                <a:gd name="T80" fmla="*/ 208 w 244"/>
                <a:gd name="T81" fmla="*/ 103 h 251"/>
                <a:gd name="T82" fmla="*/ 208 w 244"/>
                <a:gd name="T83" fmla="*/ 97 h 251"/>
                <a:gd name="T84" fmla="*/ 195 w 244"/>
                <a:gd name="T85" fmla="*/ 97 h 251"/>
                <a:gd name="T86" fmla="*/ 208 w 244"/>
                <a:gd name="T87" fmla="*/ 84 h 251"/>
                <a:gd name="T88" fmla="*/ 215 w 244"/>
                <a:gd name="T89" fmla="*/ 58 h 251"/>
                <a:gd name="T90" fmla="*/ 221 w 244"/>
                <a:gd name="T91" fmla="*/ 51 h 251"/>
                <a:gd name="T92" fmla="*/ 228 w 244"/>
                <a:gd name="T93" fmla="*/ 39 h 251"/>
                <a:gd name="T94" fmla="*/ 221 w 244"/>
                <a:gd name="T95" fmla="*/ 39 h 251"/>
                <a:gd name="T96" fmla="*/ 221 w 244"/>
                <a:gd name="T97" fmla="*/ 19 h 251"/>
                <a:gd name="T98" fmla="*/ 215 w 244"/>
                <a:gd name="T99" fmla="*/ 13 h 251"/>
                <a:gd name="T100" fmla="*/ 189 w 244"/>
                <a:gd name="T101" fmla="*/ 13 h 251"/>
                <a:gd name="T102" fmla="*/ 182 w 244"/>
                <a:gd name="T103" fmla="*/ 0 h 2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4" h="251">
                  <a:moveTo>
                    <a:pt x="195" y="0"/>
                  </a:moveTo>
                  <a:lnTo>
                    <a:pt x="139" y="0"/>
                  </a:lnTo>
                  <a:lnTo>
                    <a:pt x="132" y="14"/>
                  </a:lnTo>
                  <a:lnTo>
                    <a:pt x="105" y="14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76" y="20"/>
                  </a:lnTo>
                  <a:lnTo>
                    <a:pt x="63" y="84"/>
                  </a:lnTo>
                  <a:lnTo>
                    <a:pt x="48" y="97"/>
                  </a:lnTo>
                  <a:lnTo>
                    <a:pt x="41" y="125"/>
                  </a:lnTo>
                  <a:lnTo>
                    <a:pt x="20" y="132"/>
                  </a:lnTo>
                  <a:lnTo>
                    <a:pt x="6" y="132"/>
                  </a:lnTo>
                  <a:lnTo>
                    <a:pt x="0" y="146"/>
                  </a:lnTo>
                  <a:lnTo>
                    <a:pt x="0" y="159"/>
                  </a:lnTo>
                  <a:lnTo>
                    <a:pt x="13" y="146"/>
                  </a:lnTo>
                  <a:lnTo>
                    <a:pt x="48" y="146"/>
                  </a:lnTo>
                  <a:lnTo>
                    <a:pt x="55" y="146"/>
                  </a:lnTo>
                  <a:lnTo>
                    <a:pt x="55" y="167"/>
                  </a:lnTo>
                  <a:lnTo>
                    <a:pt x="70" y="181"/>
                  </a:lnTo>
                  <a:lnTo>
                    <a:pt x="90" y="174"/>
                  </a:lnTo>
                  <a:lnTo>
                    <a:pt x="90" y="167"/>
                  </a:lnTo>
                  <a:lnTo>
                    <a:pt x="105" y="167"/>
                  </a:lnTo>
                  <a:lnTo>
                    <a:pt x="118" y="174"/>
                  </a:lnTo>
                  <a:lnTo>
                    <a:pt x="118" y="202"/>
                  </a:lnTo>
                  <a:lnTo>
                    <a:pt x="132" y="209"/>
                  </a:lnTo>
                  <a:lnTo>
                    <a:pt x="118" y="216"/>
                  </a:lnTo>
                  <a:lnTo>
                    <a:pt x="118" y="222"/>
                  </a:lnTo>
                  <a:lnTo>
                    <a:pt x="146" y="216"/>
                  </a:lnTo>
                  <a:lnTo>
                    <a:pt x="181" y="236"/>
                  </a:lnTo>
                  <a:lnTo>
                    <a:pt x="188" y="222"/>
                  </a:lnTo>
                  <a:lnTo>
                    <a:pt x="209" y="244"/>
                  </a:lnTo>
                  <a:lnTo>
                    <a:pt x="223" y="251"/>
                  </a:lnTo>
                  <a:lnTo>
                    <a:pt x="223" y="236"/>
                  </a:lnTo>
                  <a:lnTo>
                    <a:pt x="209" y="236"/>
                  </a:lnTo>
                  <a:lnTo>
                    <a:pt x="209" y="222"/>
                  </a:lnTo>
                  <a:lnTo>
                    <a:pt x="209" y="187"/>
                  </a:lnTo>
                  <a:lnTo>
                    <a:pt x="209" y="181"/>
                  </a:lnTo>
                  <a:lnTo>
                    <a:pt x="236" y="181"/>
                  </a:lnTo>
                  <a:lnTo>
                    <a:pt x="223" y="159"/>
                  </a:lnTo>
                  <a:lnTo>
                    <a:pt x="223" y="132"/>
                  </a:lnTo>
                  <a:lnTo>
                    <a:pt x="223" y="111"/>
                  </a:lnTo>
                  <a:lnTo>
                    <a:pt x="223" y="104"/>
                  </a:lnTo>
                  <a:lnTo>
                    <a:pt x="209" y="104"/>
                  </a:lnTo>
                  <a:lnTo>
                    <a:pt x="223" y="90"/>
                  </a:lnTo>
                  <a:lnTo>
                    <a:pt x="230" y="62"/>
                  </a:lnTo>
                  <a:lnTo>
                    <a:pt x="236" y="55"/>
                  </a:lnTo>
                  <a:lnTo>
                    <a:pt x="244" y="42"/>
                  </a:lnTo>
                  <a:lnTo>
                    <a:pt x="236" y="42"/>
                  </a:lnTo>
                  <a:lnTo>
                    <a:pt x="236" y="20"/>
                  </a:lnTo>
                  <a:lnTo>
                    <a:pt x="230" y="14"/>
                  </a:lnTo>
                  <a:lnTo>
                    <a:pt x="202" y="14"/>
                  </a:lnTo>
                  <a:lnTo>
                    <a:pt x="195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8" name="Freeform 107"/>
            <p:cNvSpPr>
              <a:spLocks/>
            </p:cNvSpPr>
            <p:nvPr/>
          </p:nvSpPr>
          <p:spPr bwMode="gray">
            <a:xfrm>
              <a:off x="4882233" y="3472285"/>
              <a:ext cx="60325" cy="144463"/>
            </a:xfrm>
            <a:custGeom>
              <a:avLst/>
              <a:gdLst>
                <a:gd name="T0" fmla="*/ 6 w 41"/>
                <a:gd name="T1" fmla="*/ 52 h 97"/>
                <a:gd name="T2" fmla="*/ 0 w 41"/>
                <a:gd name="T3" fmla="*/ 46 h 97"/>
                <a:gd name="T4" fmla="*/ 6 w 41"/>
                <a:gd name="T5" fmla="*/ 32 h 97"/>
                <a:gd name="T6" fmla="*/ 6 w 41"/>
                <a:gd name="T7" fmla="*/ 19 h 97"/>
                <a:gd name="T8" fmla="*/ 12 w 41"/>
                <a:gd name="T9" fmla="*/ 13 h 97"/>
                <a:gd name="T10" fmla="*/ 6 w 41"/>
                <a:gd name="T11" fmla="*/ 0 h 97"/>
                <a:gd name="T12" fmla="*/ 12 w 41"/>
                <a:gd name="T13" fmla="*/ 0 h 97"/>
                <a:gd name="T14" fmla="*/ 19 w 41"/>
                <a:gd name="T15" fmla="*/ 0 h 97"/>
                <a:gd name="T16" fmla="*/ 32 w 41"/>
                <a:gd name="T17" fmla="*/ 19 h 97"/>
                <a:gd name="T18" fmla="*/ 19 w 41"/>
                <a:gd name="T19" fmla="*/ 32 h 97"/>
                <a:gd name="T20" fmla="*/ 32 w 41"/>
                <a:gd name="T21" fmla="*/ 46 h 97"/>
                <a:gd name="T22" fmla="*/ 38 w 41"/>
                <a:gd name="T23" fmla="*/ 65 h 97"/>
                <a:gd name="T24" fmla="*/ 38 w 41"/>
                <a:gd name="T25" fmla="*/ 79 h 97"/>
                <a:gd name="T26" fmla="*/ 32 w 41"/>
                <a:gd name="T27" fmla="*/ 91 h 97"/>
                <a:gd name="T28" fmla="*/ 19 w 41"/>
                <a:gd name="T29" fmla="*/ 79 h 97"/>
                <a:gd name="T30" fmla="*/ 19 w 41"/>
                <a:gd name="T31" fmla="*/ 65 h 97"/>
                <a:gd name="T32" fmla="*/ 12 w 41"/>
                <a:gd name="T33" fmla="*/ 65 h 97"/>
                <a:gd name="T34" fmla="*/ 6 w 41"/>
                <a:gd name="T35" fmla="*/ 52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1" h="97">
                  <a:moveTo>
                    <a:pt x="6" y="55"/>
                  </a:moveTo>
                  <a:lnTo>
                    <a:pt x="0" y="49"/>
                  </a:lnTo>
                  <a:lnTo>
                    <a:pt x="6" y="34"/>
                  </a:lnTo>
                  <a:lnTo>
                    <a:pt x="6" y="20"/>
                  </a:lnTo>
                  <a:lnTo>
                    <a:pt x="13" y="14"/>
                  </a:lnTo>
                  <a:lnTo>
                    <a:pt x="6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35" y="20"/>
                  </a:lnTo>
                  <a:lnTo>
                    <a:pt x="21" y="34"/>
                  </a:lnTo>
                  <a:lnTo>
                    <a:pt x="35" y="49"/>
                  </a:lnTo>
                  <a:lnTo>
                    <a:pt x="41" y="69"/>
                  </a:lnTo>
                  <a:lnTo>
                    <a:pt x="41" y="84"/>
                  </a:lnTo>
                  <a:lnTo>
                    <a:pt x="35" y="97"/>
                  </a:lnTo>
                  <a:lnTo>
                    <a:pt x="21" y="84"/>
                  </a:lnTo>
                  <a:lnTo>
                    <a:pt x="21" y="69"/>
                  </a:lnTo>
                  <a:lnTo>
                    <a:pt x="13" y="69"/>
                  </a:lnTo>
                  <a:lnTo>
                    <a:pt x="6" y="5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39" name="Freeform 108"/>
            <p:cNvSpPr>
              <a:spLocks/>
            </p:cNvSpPr>
            <p:nvPr/>
          </p:nvSpPr>
          <p:spPr bwMode="gray">
            <a:xfrm>
              <a:off x="4777458" y="2203872"/>
              <a:ext cx="279400" cy="174625"/>
            </a:xfrm>
            <a:custGeom>
              <a:avLst/>
              <a:gdLst>
                <a:gd name="T0" fmla="*/ 110 w 188"/>
                <a:gd name="T1" fmla="*/ 39 h 118"/>
                <a:gd name="T2" fmla="*/ 104 w 188"/>
                <a:gd name="T3" fmla="*/ 39 h 118"/>
                <a:gd name="T4" fmla="*/ 85 w 188"/>
                <a:gd name="T5" fmla="*/ 33 h 118"/>
                <a:gd name="T6" fmla="*/ 125 w 188"/>
                <a:gd name="T7" fmla="*/ 7 h 118"/>
                <a:gd name="T8" fmla="*/ 143 w 188"/>
                <a:gd name="T9" fmla="*/ 0 h 118"/>
                <a:gd name="T10" fmla="*/ 151 w 188"/>
                <a:gd name="T11" fmla="*/ 7 h 118"/>
                <a:gd name="T12" fmla="*/ 125 w 188"/>
                <a:gd name="T13" fmla="*/ 14 h 118"/>
                <a:gd name="T14" fmla="*/ 137 w 188"/>
                <a:gd name="T15" fmla="*/ 20 h 118"/>
                <a:gd name="T16" fmla="*/ 118 w 188"/>
                <a:gd name="T17" fmla="*/ 39 h 118"/>
                <a:gd name="T18" fmla="*/ 110 w 188"/>
                <a:gd name="T19" fmla="*/ 39 h 118"/>
                <a:gd name="T20" fmla="*/ 118 w 188"/>
                <a:gd name="T21" fmla="*/ 39 h 118"/>
                <a:gd name="T22" fmla="*/ 176 w 188"/>
                <a:gd name="T23" fmla="*/ 85 h 118"/>
                <a:gd name="T24" fmla="*/ 176 w 188"/>
                <a:gd name="T25" fmla="*/ 98 h 118"/>
                <a:gd name="T26" fmla="*/ 176 w 188"/>
                <a:gd name="T27" fmla="*/ 104 h 118"/>
                <a:gd name="T28" fmla="*/ 151 w 188"/>
                <a:gd name="T29" fmla="*/ 110 h 118"/>
                <a:gd name="T30" fmla="*/ 118 w 188"/>
                <a:gd name="T31" fmla="*/ 110 h 118"/>
                <a:gd name="T32" fmla="*/ 98 w 188"/>
                <a:gd name="T33" fmla="*/ 98 h 118"/>
                <a:gd name="T34" fmla="*/ 71 w 188"/>
                <a:gd name="T35" fmla="*/ 98 h 118"/>
                <a:gd name="T36" fmla="*/ 46 w 188"/>
                <a:gd name="T37" fmla="*/ 110 h 118"/>
                <a:gd name="T38" fmla="*/ 33 w 188"/>
                <a:gd name="T39" fmla="*/ 110 h 118"/>
                <a:gd name="T40" fmla="*/ 13 w 188"/>
                <a:gd name="T41" fmla="*/ 110 h 118"/>
                <a:gd name="T42" fmla="*/ 7 w 188"/>
                <a:gd name="T43" fmla="*/ 98 h 118"/>
                <a:gd name="T44" fmla="*/ 0 w 188"/>
                <a:gd name="T45" fmla="*/ 85 h 118"/>
                <a:gd name="T46" fmla="*/ 7 w 188"/>
                <a:gd name="T47" fmla="*/ 72 h 118"/>
                <a:gd name="T48" fmla="*/ 13 w 188"/>
                <a:gd name="T49" fmla="*/ 72 h 118"/>
                <a:gd name="T50" fmla="*/ 13 w 188"/>
                <a:gd name="T51" fmla="*/ 65 h 118"/>
                <a:gd name="T52" fmla="*/ 13 w 188"/>
                <a:gd name="T53" fmla="*/ 59 h 118"/>
                <a:gd name="T54" fmla="*/ 26 w 188"/>
                <a:gd name="T55" fmla="*/ 47 h 118"/>
                <a:gd name="T56" fmla="*/ 26 w 188"/>
                <a:gd name="T57" fmla="*/ 39 h 118"/>
                <a:gd name="T58" fmla="*/ 26 w 188"/>
                <a:gd name="T59" fmla="*/ 33 h 118"/>
                <a:gd name="T60" fmla="*/ 33 w 188"/>
                <a:gd name="T61" fmla="*/ 33 h 118"/>
                <a:gd name="T62" fmla="*/ 38 w 188"/>
                <a:gd name="T63" fmla="*/ 14 h 118"/>
                <a:gd name="T64" fmla="*/ 52 w 188"/>
                <a:gd name="T65" fmla="*/ 14 h 118"/>
                <a:gd name="T66" fmla="*/ 52 w 188"/>
                <a:gd name="T67" fmla="*/ 20 h 118"/>
                <a:gd name="T68" fmla="*/ 78 w 188"/>
                <a:gd name="T69" fmla="*/ 33 h 118"/>
                <a:gd name="T70" fmla="*/ 66 w 188"/>
                <a:gd name="T71" fmla="*/ 39 h 118"/>
                <a:gd name="T72" fmla="*/ 71 w 188"/>
                <a:gd name="T73" fmla="*/ 47 h 118"/>
                <a:gd name="T74" fmla="*/ 71 w 188"/>
                <a:gd name="T75" fmla="*/ 59 h 118"/>
                <a:gd name="T76" fmla="*/ 78 w 188"/>
                <a:gd name="T77" fmla="*/ 59 h 118"/>
                <a:gd name="T78" fmla="*/ 104 w 188"/>
                <a:gd name="T79" fmla="*/ 39 h 118"/>
                <a:gd name="T80" fmla="*/ 110 w 188"/>
                <a:gd name="T81" fmla="*/ 39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" h="118">
                  <a:moveTo>
                    <a:pt x="118" y="42"/>
                  </a:moveTo>
                  <a:lnTo>
                    <a:pt x="111" y="42"/>
                  </a:lnTo>
                  <a:lnTo>
                    <a:pt x="91" y="35"/>
                  </a:lnTo>
                  <a:lnTo>
                    <a:pt x="133" y="8"/>
                  </a:lnTo>
                  <a:lnTo>
                    <a:pt x="153" y="0"/>
                  </a:lnTo>
                  <a:lnTo>
                    <a:pt x="161" y="8"/>
                  </a:lnTo>
                  <a:lnTo>
                    <a:pt x="133" y="15"/>
                  </a:lnTo>
                  <a:lnTo>
                    <a:pt x="146" y="21"/>
                  </a:lnTo>
                  <a:lnTo>
                    <a:pt x="126" y="42"/>
                  </a:lnTo>
                  <a:lnTo>
                    <a:pt x="118" y="42"/>
                  </a:lnTo>
                  <a:lnTo>
                    <a:pt x="126" y="42"/>
                  </a:lnTo>
                  <a:lnTo>
                    <a:pt x="188" y="91"/>
                  </a:lnTo>
                  <a:lnTo>
                    <a:pt x="188" y="105"/>
                  </a:lnTo>
                  <a:lnTo>
                    <a:pt x="188" y="112"/>
                  </a:lnTo>
                  <a:lnTo>
                    <a:pt x="161" y="118"/>
                  </a:lnTo>
                  <a:lnTo>
                    <a:pt x="126" y="118"/>
                  </a:lnTo>
                  <a:lnTo>
                    <a:pt x="105" y="105"/>
                  </a:lnTo>
                  <a:lnTo>
                    <a:pt x="76" y="105"/>
                  </a:lnTo>
                  <a:lnTo>
                    <a:pt x="49" y="118"/>
                  </a:lnTo>
                  <a:lnTo>
                    <a:pt x="35" y="118"/>
                  </a:lnTo>
                  <a:lnTo>
                    <a:pt x="14" y="118"/>
                  </a:lnTo>
                  <a:lnTo>
                    <a:pt x="7" y="105"/>
                  </a:lnTo>
                  <a:lnTo>
                    <a:pt x="0" y="91"/>
                  </a:lnTo>
                  <a:lnTo>
                    <a:pt x="7" y="77"/>
                  </a:lnTo>
                  <a:lnTo>
                    <a:pt x="14" y="77"/>
                  </a:lnTo>
                  <a:lnTo>
                    <a:pt x="14" y="70"/>
                  </a:lnTo>
                  <a:lnTo>
                    <a:pt x="14" y="63"/>
                  </a:lnTo>
                  <a:lnTo>
                    <a:pt x="28" y="50"/>
                  </a:lnTo>
                  <a:lnTo>
                    <a:pt x="28" y="42"/>
                  </a:lnTo>
                  <a:lnTo>
                    <a:pt x="28" y="35"/>
                  </a:lnTo>
                  <a:lnTo>
                    <a:pt x="35" y="35"/>
                  </a:lnTo>
                  <a:lnTo>
                    <a:pt x="41" y="15"/>
                  </a:lnTo>
                  <a:lnTo>
                    <a:pt x="56" y="15"/>
                  </a:lnTo>
                  <a:lnTo>
                    <a:pt x="56" y="21"/>
                  </a:lnTo>
                  <a:lnTo>
                    <a:pt x="83" y="35"/>
                  </a:lnTo>
                  <a:lnTo>
                    <a:pt x="70" y="42"/>
                  </a:lnTo>
                  <a:lnTo>
                    <a:pt x="76" y="50"/>
                  </a:lnTo>
                  <a:lnTo>
                    <a:pt x="76" y="63"/>
                  </a:lnTo>
                  <a:lnTo>
                    <a:pt x="83" y="63"/>
                  </a:lnTo>
                  <a:lnTo>
                    <a:pt x="111" y="42"/>
                  </a:lnTo>
                  <a:lnTo>
                    <a:pt x="118" y="42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0" name="Freeform 109"/>
            <p:cNvSpPr>
              <a:spLocks/>
            </p:cNvSpPr>
            <p:nvPr/>
          </p:nvSpPr>
          <p:spPr bwMode="gray">
            <a:xfrm>
              <a:off x="4747295" y="2357860"/>
              <a:ext cx="371475" cy="144463"/>
            </a:xfrm>
            <a:custGeom>
              <a:avLst/>
              <a:gdLst>
                <a:gd name="T0" fmla="*/ 234 w 251"/>
                <a:gd name="T1" fmla="*/ 33 h 97"/>
                <a:gd name="T2" fmla="*/ 221 w 251"/>
                <a:gd name="T3" fmla="*/ 33 h 97"/>
                <a:gd name="T4" fmla="*/ 215 w 251"/>
                <a:gd name="T5" fmla="*/ 7 h 97"/>
                <a:gd name="T6" fmla="*/ 195 w 251"/>
                <a:gd name="T7" fmla="*/ 7 h 97"/>
                <a:gd name="T8" fmla="*/ 170 w 251"/>
                <a:gd name="T9" fmla="*/ 12 h 97"/>
                <a:gd name="T10" fmla="*/ 137 w 251"/>
                <a:gd name="T11" fmla="*/ 12 h 97"/>
                <a:gd name="T12" fmla="*/ 117 w 251"/>
                <a:gd name="T13" fmla="*/ 0 h 97"/>
                <a:gd name="T14" fmla="*/ 90 w 251"/>
                <a:gd name="T15" fmla="*/ 0 h 97"/>
                <a:gd name="T16" fmla="*/ 65 w 251"/>
                <a:gd name="T17" fmla="*/ 12 h 97"/>
                <a:gd name="T18" fmla="*/ 52 w 251"/>
                <a:gd name="T19" fmla="*/ 12 h 97"/>
                <a:gd name="T20" fmla="*/ 33 w 251"/>
                <a:gd name="T21" fmla="*/ 12 h 97"/>
                <a:gd name="T22" fmla="*/ 26 w 251"/>
                <a:gd name="T23" fmla="*/ 0 h 97"/>
                <a:gd name="T24" fmla="*/ 13 w 251"/>
                <a:gd name="T25" fmla="*/ 0 h 97"/>
                <a:gd name="T26" fmla="*/ 7 w 251"/>
                <a:gd name="T27" fmla="*/ 7 h 97"/>
                <a:gd name="T28" fmla="*/ 0 w 251"/>
                <a:gd name="T29" fmla="*/ 20 h 97"/>
                <a:gd name="T30" fmla="*/ 7 w 251"/>
                <a:gd name="T31" fmla="*/ 20 h 97"/>
                <a:gd name="T32" fmla="*/ 7 w 251"/>
                <a:gd name="T33" fmla="*/ 33 h 97"/>
                <a:gd name="T34" fmla="*/ 20 w 251"/>
                <a:gd name="T35" fmla="*/ 12 h 97"/>
                <a:gd name="T36" fmla="*/ 33 w 251"/>
                <a:gd name="T37" fmla="*/ 12 h 97"/>
                <a:gd name="T38" fmla="*/ 46 w 251"/>
                <a:gd name="T39" fmla="*/ 20 h 97"/>
                <a:gd name="T40" fmla="*/ 33 w 251"/>
                <a:gd name="T41" fmla="*/ 20 h 97"/>
                <a:gd name="T42" fmla="*/ 33 w 251"/>
                <a:gd name="T43" fmla="*/ 33 h 97"/>
                <a:gd name="T44" fmla="*/ 13 w 251"/>
                <a:gd name="T45" fmla="*/ 33 h 97"/>
                <a:gd name="T46" fmla="*/ 7 w 251"/>
                <a:gd name="T47" fmla="*/ 39 h 97"/>
                <a:gd name="T48" fmla="*/ 7 w 251"/>
                <a:gd name="T49" fmla="*/ 45 h 97"/>
                <a:gd name="T50" fmla="*/ 13 w 251"/>
                <a:gd name="T51" fmla="*/ 39 h 97"/>
                <a:gd name="T52" fmla="*/ 13 w 251"/>
                <a:gd name="T53" fmla="*/ 45 h 97"/>
                <a:gd name="T54" fmla="*/ 7 w 251"/>
                <a:gd name="T55" fmla="*/ 52 h 97"/>
                <a:gd name="T56" fmla="*/ 7 w 251"/>
                <a:gd name="T57" fmla="*/ 66 h 97"/>
                <a:gd name="T58" fmla="*/ 13 w 251"/>
                <a:gd name="T59" fmla="*/ 71 h 97"/>
                <a:gd name="T60" fmla="*/ 20 w 251"/>
                <a:gd name="T61" fmla="*/ 78 h 97"/>
                <a:gd name="T62" fmla="*/ 26 w 251"/>
                <a:gd name="T63" fmla="*/ 78 h 97"/>
                <a:gd name="T64" fmla="*/ 26 w 251"/>
                <a:gd name="T65" fmla="*/ 84 h 97"/>
                <a:gd name="T66" fmla="*/ 46 w 251"/>
                <a:gd name="T67" fmla="*/ 91 h 97"/>
                <a:gd name="T68" fmla="*/ 58 w 251"/>
                <a:gd name="T69" fmla="*/ 84 h 97"/>
                <a:gd name="T70" fmla="*/ 65 w 251"/>
                <a:gd name="T71" fmla="*/ 84 h 97"/>
                <a:gd name="T72" fmla="*/ 85 w 251"/>
                <a:gd name="T73" fmla="*/ 91 h 97"/>
                <a:gd name="T74" fmla="*/ 90 w 251"/>
                <a:gd name="T75" fmla="*/ 91 h 97"/>
                <a:gd name="T76" fmla="*/ 104 w 251"/>
                <a:gd name="T77" fmla="*/ 84 h 97"/>
                <a:gd name="T78" fmla="*/ 123 w 251"/>
                <a:gd name="T79" fmla="*/ 84 h 97"/>
                <a:gd name="T80" fmla="*/ 123 w 251"/>
                <a:gd name="T81" fmla="*/ 91 h 97"/>
                <a:gd name="T82" fmla="*/ 130 w 251"/>
                <a:gd name="T83" fmla="*/ 91 h 97"/>
                <a:gd name="T84" fmla="*/ 130 w 251"/>
                <a:gd name="T85" fmla="*/ 84 h 97"/>
                <a:gd name="T86" fmla="*/ 156 w 251"/>
                <a:gd name="T87" fmla="*/ 78 h 97"/>
                <a:gd name="T88" fmla="*/ 162 w 251"/>
                <a:gd name="T89" fmla="*/ 84 h 97"/>
                <a:gd name="T90" fmla="*/ 183 w 251"/>
                <a:gd name="T91" fmla="*/ 78 h 97"/>
                <a:gd name="T92" fmla="*/ 209 w 251"/>
                <a:gd name="T93" fmla="*/ 78 h 97"/>
                <a:gd name="T94" fmla="*/ 209 w 251"/>
                <a:gd name="T95" fmla="*/ 71 h 97"/>
                <a:gd name="T96" fmla="*/ 234 w 251"/>
                <a:gd name="T97" fmla="*/ 78 h 97"/>
                <a:gd name="T98" fmla="*/ 221 w 251"/>
                <a:gd name="T99" fmla="*/ 39 h 97"/>
                <a:gd name="T100" fmla="*/ 234 w 251"/>
                <a:gd name="T101" fmla="*/ 33 h 9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51" h="97">
                  <a:moveTo>
                    <a:pt x="251" y="35"/>
                  </a:moveTo>
                  <a:lnTo>
                    <a:pt x="237" y="35"/>
                  </a:lnTo>
                  <a:lnTo>
                    <a:pt x="231" y="7"/>
                  </a:lnTo>
                  <a:lnTo>
                    <a:pt x="209" y="7"/>
                  </a:lnTo>
                  <a:lnTo>
                    <a:pt x="182" y="13"/>
                  </a:lnTo>
                  <a:lnTo>
                    <a:pt x="147" y="13"/>
                  </a:lnTo>
                  <a:lnTo>
                    <a:pt x="126" y="0"/>
                  </a:lnTo>
                  <a:lnTo>
                    <a:pt x="97" y="0"/>
                  </a:lnTo>
                  <a:lnTo>
                    <a:pt x="70" y="13"/>
                  </a:lnTo>
                  <a:lnTo>
                    <a:pt x="56" y="13"/>
                  </a:lnTo>
                  <a:lnTo>
                    <a:pt x="35" y="13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7" y="35"/>
                  </a:lnTo>
                  <a:lnTo>
                    <a:pt x="21" y="13"/>
                  </a:lnTo>
                  <a:lnTo>
                    <a:pt x="35" y="13"/>
                  </a:lnTo>
                  <a:lnTo>
                    <a:pt x="49" y="21"/>
                  </a:lnTo>
                  <a:lnTo>
                    <a:pt x="35" y="21"/>
                  </a:lnTo>
                  <a:lnTo>
                    <a:pt x="35" y="35"/>
                  </a:lnTo>
                  <a:lnTo>
                    <a:pt x="14" y="35"/>
                  </a:lnTo>
                  <a:lnTo>
                    <a:pt x="7" y="42"/>
                  </a:lnTo>
                  <a:lnTo>
                    <a:pt x="7" y="4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7" y="55"/>
                  </a:lnTo>
                  <a:lnTo>
                    <a:pt x="7" y="70"/>
                  </a:lnTo>
                  <a:lnTo>
                    <a:pt x="14" y="76"/>
                  </a:lnTo>
                  <a:lnTo>
                    <a:pt x="21" y="83"/>
                  </a:lnTo>
                  <a:lnTo>
                    <a:pt x="28" y="83"/>
                  </a:lnTo>
                  <a:lnTo>
                    <a:pt x="28" y="90"/>
                  </a:lnTo>
                  <a:lnTo>
                    <a:pt x="49" y="97"/>
                  </a:lnTo>
                  <a:lnTo>
                    <a:pt x="62" y="90"/>
                  </a:lnTo>
                  <a:lnTo>
                    <a:pt x="70" y="90"/>
                  </a:lnTo>
                  <a:lnTo>
                    <a:pt x="91" y="97"/>
                  </a:lnTo>
                  <a:lnTo>
                    <a:pt x="97" y="97"/>
                  </a:lnTo>
                  <a:lnTo>
                    <a:pt x="112" y="90"/>
                  </a:lnTo>
                  <a:lnTo>
                    <a:pt x="132" y="90"/>
                  </a:lnTo>
                  <a:lnTo>
                    <a:pt x="132" y="97"/>
                  </a:lnTo>
                  <a:lnTo>
                    <a:pt x="139" y="97"/>
                  </a:lnTo>
                  <a:lnTo>
                    <a:pt x="139" y="90"/>
                  </a:lnTo>
                  <a:lnTo>
                    <a:pt x="167" y="83"/>
                  </a:lnTo>
                  <a:lnTo>
                    <a:pt x="174" y="90"/>
                  </a:lnTo>
                  <a:lnTo>
                    <a:pt x="196" y="83"/>
                  </a:lnTo>
                  <a:lnTo>
                    <a:pt x="224" y="83"/>
                  </a:lnTo>
                  <a:lnTo>
                    <a:pt x="224" y="76"/>
                  </a:lnTo>
                  <a:lnTo>
                    <a:pt x="251" y="83"/>
                  </a:lnTo>
                  <a:lnTo>
                    <a:pt x="237" y="42"/>
                  </a:lnTo>
                  <a:lnTo>
                    <a:pt x="251" y="3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1" name="Freeform 110"/>
            <p:cNvSpPr>
              <a:spLocks/>
            </p:cNvSpPr>
            <p:nvPr/>
          </p:nvSpPr>
          <p:spPr bwMode="gray">
            <a:xfrm>
              <a:off x="4912395" y="2594397"/>
              <a:ext cx="434975" cy="404813"/>
            </a:xfrm>
            <a:custGeom>
              <a:avLst/>
              <a:gdLst>
                <a:gd name="T0" fmla="*/ 228 w 293"/>
                <a:gd name="T1" fmla="*/ 208 h 272"/>
                <a:gd name="T2" fmla="*/ 235 w 293"/>
                <a:gd name="T3" fmla="*/ 202 h 272"/>
                <a:gd name="T4" fmla="*/ 248 w 293"/>
                <a:gd name="T5" fmla="*/ 196 h 272"/>
                <a:gd name="T6" fmla="*/ 254 w 293"/>
                <a:gd name="T7" fmla="*/ 183 h 272"/>
                <a:gd name="T8" fmla="*/ 261 w 293"/>
                <a:gd name="T9" fmla="*/ 176 h 272"/>
                <a:gd name="T10" fmla="*/ 267 w 293"/>
                <a:gd name="T11" fmla="*/ 169 h 272"/>
                <a:gd name="T12" fmla="*/ 274 w 293"/>
                <a:gd name="T13" fmla="*/ 169 h 272"/>
                <a:gd name="T14" fmla="*/ 274 w 293"/>
                <a:gd name="T15" fmla="*/ 157 h 272"/>
                <a:gd name="T16" fmla="*/ 274 w 293"/>
                <a:gd name="T17" fmla="*/ 150 h 272"/>
                <a:gd name="T18" fmla="*/ 274 w 293"/>
                <a:gd name="T19" fmla="*/ 143 h 272"/>
                <a:gd name="T20" fmla="*/ 267 w 293"/>
                <a:gd name="T21" fmla="*/ 138 h 272"/>
                <a:gd name="T22" fmla="*/ 261 w 293"/>
                <a:gd name="T23" fmla="*/ 130 h 272"/>
                <a:gd name="T24" fmla="*/ 254 w 293"/>
                <a:gd name="T25" fmla="*/ 130 h 272"/>
                <a:gd name="T26" fmla="*/ 248 w 293"/>
                <a:gd name="T27" fmla="*/ 130 h 272"/>
                <a:gd name="T28" fmla="*/ 248 w 293"/>
                <a:gd name="T29" fmla="*/ 138 h 272"/>
                <a:gd name="T30" fmla="*/ 235 w 293"/>
                <a:gd name="T31" fmla="*/ 138 h 272"/>
                <a:gd name="T32" fmla="*/ 228 w 293"/>
                <a:gd name="T33" fmla="*/ 138 h 272"/>
                <a:gd name="T34" fmla="*/ 222 w 293"/>
                <a:gd name="T35" fmla="*/ 138 h 272"/>
                <a:gd name="T36" fmla="*/ 215 w 293"/>
                <a:gd name="T37" fmla="*/ 138 h 272"/>
                <a:gd name="T38" fmla="*/ 209 w 293"/>
                <a:gd name="T39" fmla="*/ 138 h 272"/>
                <a:gd name="T40" fmla="*/ 195 w 293"/>
                <a:gd name="T41" fmla="*/ 130 h 272"/>
                <a:gd name="T42" fmla="*/ 209 w 293"/>
                <a:gd name="T43" fmla="*/ 117 h 272"/>
                <a:gd name="T44" fmla="*/ 195 w 293"/>
                <a:gd name="T45" fmla="*/ 105 h 272"/>
                <a:gd name="T46" fmla="*/ 195 w 293"/>
                <a:gd name="T47" fmla="*/ 78 h 272"/>
                <a:gd name="T48" fmla="*/ 176 w 293"/>
                <a:gd name="T49" fmla="*/ 52 h 272"/>
                <a:gd name="T50" fmla="*/ 150 w 293"/>
                <a:gd name="T51" fmla="*/ 45 h 272"/>
                <a:gd name="T52" fmla="*/ 137 w 293"/>
                <a:gd name="T53" fmla="*/ 52 h 272"/>
                <a:gd name="T54" fmla="*/ 130 w 293"/>
                <a:gd name="T55" fmla="*/ 45 h 272"/>
                <a:gd name="T56" fmla="*/ 111 w 293"/>
                <a:gd name="T57" fmla="*/ 39 h 272"/>
                <a:gd name="T58" fmla="*/ 111 w 293"/>
                <a:gd name="T59" fmla="*/ 33 h 272"/>
                <a:gd name="T60" fmla="*/ 105 w 293"/>
                <a:gd name="T61" fmla="*/ 26 h 272"/>
                <a:gd name="T62" fmla="*/ 79 w 293"/>
                <a:gd name="T63" fmla="*/ 7 h 272"/>
                <a:gd name="T64" fmla="*/ 58 w 293"/>
                <a:gd name="T65" fmla="*/ 0 h 272"/>
                <a:gd name="T66" fmla="*/ 33 w 293"/>
                <a:gd name="T67" fmla="*/ 19 h 272"/>
                <a:gd name="T68" fmla="*/ 39 w 293"/>
                <a:gd name="T69" fmla="*/ 26 h 272"/>
                <a:gd name="T70" fmla="*/ 33 w 293"/>
                <a:gd name="T71" fmla="*/ 39 h 272"/>
                <a:gd name="T72" fmla="*/ 25 w 293"/>
                <a:gd name="T73" fmla="*/ 39 h 272"/>
                <a:gd name="T74" fmla="*/ 19 w 293"/>
                <a:gd name="T75" fmla="*/ 45 h 272"/>
                <a:gd name="T76" fmla="*/ 0 w 293"/>
                <a:gd name="T77" fmla="*/ 45 h 272"/>
                <a:gd name="T78" fmla="*/ 0 w 293"/>
                <a:gd name="T79" fmla="*/ 66 h 272"/>
                <a:gd name="T80" fmla="*/ 13 w 293"/>
                <a:gd name="T81" fmla="*/ 66 h 272"/>
                <a:gd name="T82" fmla="*/ 39 w 293"/>
                <a:gd name="T83" fmla="*/ 111 h 272"/>
                <a:gd name="T84" fmla="*/ 51 w 293"/>
                <a:gd name="T85" fmla="*/ 117 h 272"/>
                <a:gd name="T86" fmla="*/ 58 w 293"/>
                <a:gd name="T87" fmla="*/ 138 h 272"/>
                <a:gd name="T88" fmla="*/ 58 w 293"/>
                <a:gd name="T89" fmla="*/ 157 h 272"/>
                <a:gd name="T90" fmla="*/ 79 w 293"/>
                <a:gd name="T91" fmla="*/ 176 h 272"/>
                <a:gd name="T92" fmla="*/ 97 w 293"/>
                <a:gd name="T93" fmla="*/ 216 h 272"/>
                <a:gd name="T94" fmla="*/ 105 w 293"/>
                <a:gd name="T95" fmla="*/ 222 h 272"/>
                <a:gd name="T96" fmla="*/ 111 w 293"/>
                <a:gd name="T97" fmla="*/ 216 h 272"/>
                <a:gd name="T98" fmla="*/ 137 w 293"/>
                <a:gd name="T99" fmla="*/ 241 h 272"/>
                <a:gd name="T100" fmla="*/ 144 w 293"/>
                <a:gd name="T101" fmla="*/ 255 h 272"/>
                <a:gd name="T102" fmla="*/ 195 w 293"/>
                <a:gd name="T103" fmla="*/ 216 h 272"/>
                <a:gd name="T104" fmla="*/ 228 w 293"/>
                <a:gd name="T105" fmla="*/ 208 h 2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93" h="272">
                  <a:moveTo>
                    <a:pt x="244" y="222"/>
                  </a:moveTo>
                  <a:lnTo>
                    <a:pt x="251" y="215"/>
                  </a:lnTo>
                  <a:lnTo>
                    <a:pt x="265" y="209"/>
                  </a:lnTo>
                  <a:lnTo>
                    <a:pt x="272" y="195"/>
                  </a:lnTo>
                  <a:lnTo>
                    <a:pt x="279" y="188"/>
                  </a:lnTo>
                  <a:lnTo>
                    <a:pt x="285" y="180"/>
                  </a:lnTo>
                  <a:lnTo>
                    <a:pt x="293" y="180"/>
                  </a:lnTo>
                  <a:lnTo>
                    <a:pt x="293" y="167"/>
                  </a:lnTo>
                  <a:lnTo>
                    <a:pt x="293" y="160"/>
                  </a:lnTo>
                  <a:lnTo>
                    <a:pt x="293" y="153"/>
                  </a:lnTo>
                  <a:lnTo>
                    <a:pt x="285" y="147"/>
                  </a:lnTo>
                  <a:lnTo>
                    <a:pt x="279" y="139"/>
                  </a:lnTo>
                  <a:lnTo>
                    <a:pt x="272" y="139"/>
                  </a:lnTo>
                  <a:lnTo>
                    <a:pt x="265" y="139"/>
                  </a:lnTo>
                  <a:lnTo>
                    <a:pt x="265" y="147"/>
                  </a:lnTo>
                  <a:lnTo>
                    <a:pt x="251" y="147"/>
                  </a:lnTo>
                  <a:lnTo>
                    <a:pt x="244" y="147"/>
                  </a:lnTo>
                  <a:lnTo>
                    <a:pt x="237" y="147"/>
                  </a:lnTo>
                  <a:lnTo>
                    <a:pt x="230" y="147"/>
                  </a:lnTo>
                  <a:lnTo>
                    <a:pt x="223" y="147"/>
                  </a:lnTo>
                  <a:lnTo>
                    <a:pt x="209" y="139"/>
                  </a:lnTo>
                  <a:lnTo>
                    <a:pt x="223" y="125"/>
                  </a:lnTo>
                  <a:lnTo>
                    <a:pt x="209" y="112"/>
                  </a:lnTo>
                  <a:lnTo>
                    <a:pt x="209" y="83"/>
                  </a:lnTo>
                  <a:lnTo>
                    <a:pt x="188" y="55"/>
                  </a:lnTo>
                  <a:lnTo>
                    <a:pt x="160" y="48"/>
                  </a:lnTo>
                  <a:lnTo>
                    <a:pt x="147" y="55"/>
                  </a:lnTo>
                  <a:lnTo>
                    <a:pt x="139" y="48"/>
                  </a:lnTo>
                  <a:lnTo>
                    <a:pt x="119" y="42"/>
                  </a:lnTo>
                  <a:lnTo>
                    <a:pt x="119" y="35"/>
                  </a:lnTo>
                  <a:lnTo>
                    <a:pt x="112" y="28"/>
                  </a:lnTo>
                  <a:lnTo>
                    <a:pt x="84" y="7"/>
                  </a:lnTo>
                  <a:lnTo>
                    <a:pt x="62" y="0"/>
                  </a:lnTo>
                  <a:lnTo>
                    <a:pt x="35" y="20"/>
                  </a:lnTo>
                  <a:lnTo>
                    <a:pt x="42" y="28"/>
                  </a:lnTo>
                  <a:lnTo>
                    <a:pt x="35" y="42"/>
                  </a:lnTo>
                  <a:lnTo>
                    <a:pt x="27" y="42"/>
                  </a:lnTo>
                  <a:lnTo>
                    <a:pt x="20" y="48"/>
                  </a:lnTo>
                  <a:lnTo>
                    <a:pt x="0" y="48"/>
                  </a:lnTo>
                  <a:lnTo>
                    <a:pt x="0" y="70"/>
                  </a:lnTo>
                  <a:lnTo>
                    <a:pt x="14" y="70"/>
                  </a:lnTo>
                  <a:lnTo>
                    <a:pt x="42" y="118"/>
                  </a:lnTo>
                  <a:lnTo>
                    <a:pt x="55" y="125"/>
                  </a:lnTo>
                  <a:lnTo>
                    <a:pt x="62" y="147"/>
                  </a:lnTo>
                  <a:lnTo>
                    <a:pt x="62" y="167"/>
                  </a:lnTo>
                  <a:lnTo>
                    <a:pt x="84" y="188"/>
                  </a:lnTo>
                  <a:lnTo>
                    <a:pt x="104" y="230"/>
                  </a:lnTo>
                  <a:lnTo>
                    <a:pt x="112" y="237"/>
                  </a:lnTo>
                  <a:lnTo>
                    <a:pt x="119" y="230"/>
                  </a:lnTo>
                  <a:lnTo>
                    <a:pt x="147" y="257"/>
                  </a:lnTo>
                  <a:lnTo>
                    <a:pt x="154" y="272"/>
                  </a:lnTo>
                  <a:lnTo>
                    <a:pt x="209" y="230"/>
                  </a:lnTo>
                  <a:lnTo>
                    <a:pt x="244" y="222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2" name="Freeform 111"/>
            <p:cNvSpPr>
              <a:spLocks/>
            </p:cNvSpPr>
            <p:nvPr/>
          </p:nvSpPr>
          <p:spPr bwMode="gray">
            <a:xfrm>
              <a:off x="5274345" y="2770610"/>
              <a:ext cx="134938" cy="166688"/>
            </a:xfrm>
            <a:custGeom>
              <a:avLst/>
              <a:gdLst>
                <a:gd name="T0" fmla="*/ 0 w 91"/>
                <a:gd name="T1" fmla="*/ 105 h 112"/>
                <a:gd name="T2" fmla="*/ 26 w 91"/>
                <a:gd name="T3" fmla="*/ 105 h 112"/>
                <a:gd name="T4" fmla="*/ 33 w 91"/>
                <a:gd name="T5" fmla="*/ 98 h 112"/>
                <a:gd name="T6" fmla="*/ 38 w 91"/>
                <a:gd name="T7" fmla="*/ 91 h 112"/>
                <a:gd name="T8" fmla="*/ 59 w 91"/>
                <a:gd name="T9" fmla="*/ 85 h 112"/>
                <a:gd name="T10" fmla="*/ 65 w 91"/>
                <a:gd name="T11" fmla="*/ 72 h 112"/>
                <a:gd name="T12" fmla="*/ 65 w 91"/>
                <a:gd name="T13" fmla="*/ 66 h 112"/>
                <a:gd name="T14" fmla="*/ 78 w 91"/>
                <a:gd name="T15" fmla="*/ 39 h 112"/>
                <a:gd name="T16" fmla="*/ 85 w 91"/>
                <a:gd name="T17" fmla="*/ 33 h 112"/>
                <a:gd name="T18" fmla="*/ 71 w 91"/>
                <a:gd name="T19" fmla="*/ 20 h 112"/>
                <a:gd name="T20" fmla="*/ 59 w 91"/>
                <a:gd name="T21" fmla="*/ 7 h 112"/>
                <a:gd name="T22" fmla="*/ 46 w 91"/>
                <a:gd name="T23" fmla="*/ 0 h 112"/>
                <a:gd name="T24" fmla="*/ 33 w 91"/>
                <a:gd name="T25" fmla="*/ 20 h 112"/>
                <a:gd name="T26" fmla="*/ 38 w 91"/>
                <a:gd name="T27" fmla="*/ 27 h 112"/>
                <a:gd name="T28" fmla="*/ 46 w 91"/>
                <a:gd name="T29" fmla="*/ 33 h 112"/>
                <a:gd name="T30" fmla="*/ 46 w 91"/>
                <a:gd name="T31" fmla="*/ 39 h 112"/>
                <a:gd name="T32" fmla="*/ 46 w 91"/>
                <a:gd name="T33" fmla="*/ 46 h 112"/>
                <a:gd name="T34" fmla="*/ 46 w 91"/>
                <a:gd name="T35" fmla="*/ 58 h 112"/>
                <a:gd name="T36" fmla="*/ 38 w 91"/>
                <a:gd name="T37" fmla="*/ 58 h 112"/>
                <a:gd name="T38" fmla="*/ 33 w 91"/>
                <a:gd name="T39" fmla="*/ 66 h 112"/>
                <a:gd name="T40" fmla="*/ 26 w 91"/>
                <a:gd name="T41" fmla="*/ 72 h 112"/>
                <a:gd name="T42" fmla="*/ 20 w 91"/>
                <a:gd name="T43" fmla="*/ 85 h 112"/>
                <a:gd name="T44" fmla="*/ 7 w 91"/>
                <a:gd name="T45" fmla="*/ 91 h 112"/>
                <a:gd name="T46" fmla="*/ 0 w 91"/>
                <a:gd name="T47" fmla="*/ 98 h 112"/>
                <a:gd name="T48" fmla="*/ 0 w 91"/>
                <a:gd name="T49" fmla="*/ 105 h 11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1" h="112">
                  <a:moveTo>
                    <a:pt x="0" y="112"/>
                  </a:moveTo>
                  <a:lnTo>
                    <a:pt x="28" y="112"/>
                  </a:lnTo>
                  <a:lnTo>
                    <a:pt x="35" y="104"/>
                  </a:lnTo>
                  <a:lnTo>
                    <a:pt x="41" y="97"/>
                  </a:lnTo>
                  <a:lnTo>
                    <a:pt x="63" y="91"/>
                  </a:lnTo>
                  <a:lnTo>
                    <a:pt x="70" y="77"/>
                  </a:lnTo>
                  <a:lnTo>
                    <a:pt x="70" y="70"/>
                  </a:lnTo>
                  <a:lnTo>
                    <a:pt x="84" y="42"/>
                  </a:lnTo>
                  <a:lnTo>
                    <a:pt x="91" y="35"/>
                  </a:lnTo>
                  <a:lnTo>
                    <a:pt x="76" y="21"/>
                  </a:lnTo>
                  <a:lnTo>
                    <a:pt x="63" y="7"/>
                  </a:lnTo>
                  <a:lnTo>
                    <a:pt x="49" y="0"/>
                  </a:lnTo>
                  <a:lnTo>
                    <a:pt x="35" y="21"/>
                  </a:lnTo>
                  <a:lnTo>
                    <a:pt x="41" y="29"/>
                  </a:lnTo>
                  <a:lnTo>
                    <a:pt x="49" y="35"/>
                  </a:lnTo>
                  <a:lnTo>
                    <a:pt x="49" y="42"/>
                  </a:lnTo>
                  <a:lnTo>
                    <a:pt x="49" y="49"/>
                  </a:lnTo>
                  <a:lnTo>
                    <a:pt x="49" y="62"/>
                  </a:lnTo>
                  <a:lnTo>
                    <a:pt x="41" y="62"/>
                  </a:lnTo>
                  <a:lnTo>
                    <a:pt x="35" y="70"/>
                  </a:lnTo>
                  <a:lnTo>
                    <a:pt x="28" y="77"/>
                  </a:lnTo>
                  <a:lnTo>
                    <a:pt x="21" y="91"/>
                  </a:lnTo>
                  <a:lnTo>
                    <a:pt x="7" y="97"/>
                  </a:lnTo>
                  <a:lnTo>
                    <a:pt x="0" y="104"/>
                  </a:lnTo>
                  <a:lnTo>
                    <a:pt x="0" y="112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3" name="Freeform 112"/>
            <p:cNvSpPr>
              <a:spLocks/>
            </p:cNvSpPr>
            <p:nvPr/>
          </p:nvSpPr>
          <p:spPr bwMode="gray">
            <a:xfrm>
              <a:off x="5814095" y="2646785"/>
              <a:ext cx="142875" cy="92075"/>
            </a:xfrm>
            <a:custGeom>
              <a:avLst/>
              <a:gdLst>
                <a:gd name="T0" fmla="*/ 6 w 98"/>
                <a:gd name="T1" fmla="*/ 0 h 62"/>
                <a:gd name="T2" fmla="*/ 0 w 98"/>
                <a:gd name="T3" fmla="*/ 19 h 62"/>
                <a:gd name="T4" fmla="*/ 12 w 98"/>
                <a:gd name="T5" fmla="*/ 33 h 62"/>
                <a:gd name="T6" fmla="*/ 84 w 98"/>
                <a:gd name="T7" fmla="*/ 58 h 62"/>
                <a:gd name="T8" fmla="*/ 90 w 98"/>
                <a:gd name="T9" fmla="*/ 58 h 62"/>
                <a:gd name="T10" fmla="*/ 90 w 98"/>
                <a:gd name="T11" fmla="*/ 45 h 62"/>
                <a:gd name="T12" fmla="*/ 90 w 98"/>
                <a:gd name="T13" fmla="*/ 33 h 62"/>
                <a:gd name="T14" fmla="*/ 64 w 98"/>
                <a:gd name="T15" fmla="*/ 33 h 62"/>
                <a:gd name="T16" fmla="*/ 51 w 98"/>
                <a:gd name="T17" fmla="*/ 19 h 62"/>
                <a:gd name="T18" fmla="*/ 44 w 98"/>
                <a:gd name="T19" fmla="*/ 12 h 62"/>
                <a:gd name="T20" fmla="*/ 39 w 98"/>
                <a:gd name="T21" fmla="*/ 12 h 62"/>
                <a:gd name="T22" fmla="*/ 19 w 98"/>
                <a:gd name="T23" fmla="*/ 0 h 62"/>
                <a:gd name="T24" fmla="*/ 6 w 98"/>
                <a:gd name="T25" fmla="*/ 0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8" h="62">
                  <a:moveTo>
                    <a:pt x="7" y="0"/>
                  </a:moveTo>
                  <a:lnTo>
                    <a:pt x="0" y="20"/>
                  </a:lnTo>
                  <a:lnTo>
                    <a:pt x="13" y="35"/>
                  </a:lnTo>
                  <a:lnTo>
                    <a:pt x="91" y="62"/>
                  </a:lnTo>
                  <a:lnTo>
                    <a:pt x="98" y="62"/>
                  </a:lnTo>
                  <a:lnTo>
                    <a:pt x="98" y="48"/>
                  </a:lnTo>
                  <a:lnTo>
                    <a:pt x="98" y="35"/>
                  </a:lnTo>
                  <a:lnTo>
                    <a:pt x="70" y="35"/>
                  </a:lnTo>
                  <a:lnTo>
                    <a:pt x="56" y="20"/>
                  </a:lnTo>
                  <a:lnTo>
                    <a:pt x="48" y="13"/>
                  </a:lnTo>
                  <a:lnTo>
                    <a:pt x="42" y="13"/>
                  </a:lnTo>
                  <a:lnTo>
                    <a:pt x="21" y="0"/>
                  </a:lnTo>
                  <a:lnTo>
                    <a:pt x="7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4" name="Freeform 113"/>
            <p:cNvSpPr>
              <a:spLocks/>
            </p:cNvSpPr>
            <p:nvPr/>
          </p:nvSpPr>
          <p:spPr bwMode="gray">
            <a:xfrm>
              <a:off x="5956970" y="2738860"/>
              <a:ext cx="106363" cy="103188"/>
            </a:xfrm>
            <a:custGeom>
              <a:avLst/>
              <a:gdLst>
                <a:gd name="T0" fmla="*/ 67 w 70"/>
                <a:gd name="T1" fmla="*/ 59 h 70"/>
                <a:gd name="T2" fmla="*/ 53 w 70"/>
                <a:gd name="T3" fmla="*/ 39 h 70"/>
                <a:gd name="T4" fmla="*/ 53 w 70"/>
                <a:gd name="T5" fmla="*/ 26 h 70"/>
                <a:gd name="T6" fmla="*/ 47 w 70"/>
                <a:gd name="T7" fmla="*/ 39 h 70"/>
                <a:gd name="T8" fmla="*/ 40 w 70"/>
                <a:gd name="T9" fmla="*/ 39 h 70"/>
                <a:gd name="T10" fmla="*/ 40 w 70"/>
                <a:gd name="T11" fmla="*/ 26 h 70"/>
                <a:gd name="T12" fmla="*/ 53 w 70"/>
                <a:gd name="T13" fmla="*/ 14 h 70"/>
                <a:gd name="T14" fmla="*/ 27 w 70"/>
                <a:gd name="T15" fmla="*/ 14 h 70"/>
                <a:gd name="T16" fmla="*/ 27 w 70"/>
                <a:gd name="T17" fmla="*/ 0 h 70"/>
                <a:gd name="T18" fmla="*/ 13 w 70"/>
                <a:gd name="T19" fmla="*/ 0 h 70"/>
                <a:gd name="T20" fmla="*/ 7 w 70"/>
                <a:gd name="T21" fmla="*/ 0 h 70"/>
                <a:gd name="T22" fmla="*/ 7 w 70"/>
                <a:gd name="T23" fmla="*/ 7 h 70"/>
                <a:gd name="T24" fmla="*/ 0 w 70"/>
                <a:gd name="T25" fmla="*/ 20 h 70"/>
                <a:gd name="T26" fmla="*/ 7 w 70"/>
                <a:gd name="T27" fmla="*/ 20 h 70"/>
                <a:gd name="T28" fmla="*/ 13 w 70"/>
                <a:gd name="T29" fmla="*/ 59 h 70"/>
                <a:gd name="T30" fmla="*/ 34 w 70"/>
                <a:gd name="T31" fmla="*/ 59 h 70"/>
                <a:gd name="T32" fmla="*/ 47 w 70"/>
                <a:gd name="T33" fmla="*/ 46 h 70"/>
                <a:gd name="T34" fmla="*/ 53 w 70"/>
                <a:gd name="T35" fmla="*/ 65 h 70"/>
                <a:gd name="T36" fmla="*/ 67 w 70"/>
                <a:gd name="T37" fmla="*/ 59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70">
                  <a:moveTo>
                    <a:pt x="70" y="63"/>
                  </a:moveTo>
                  <a:lnTo>
                    <a:pt x="55" y="42"/>
                  </a:lnTo>
                  <a:lnTo>
                    <a:pt x="55" y="28"/>
                  </a:lnTo>
                  <a:lnTo>
                    <a:pt x="49" y="42"/>
                  </a:lnTo>
                  <a:lnTo>
                    <a:pt x="42" y="42"/>
                  </a:lnTo>
                  <a:lnTo>
                    <a:pt x="42" y="28"/>
                  </a:lnTo>
                  <a:lnTo>
                    <a:pt x="55" y="15"/>
                  </a:lnTo>
                  <a:lnTo>
                    <a:pt x="28" y="15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8"/>
                  </a:lnTo>
                  <a:lnTo>
                    <a:pt x="0" y="21"/>
                  </a:lnTo>
                  <a:lnTo>
                    <a:pt x="7" y="21"/>
                  </a:lnTo>
                  <a:lnTo>
                    <a:pt x="14" y="63"/>
                  </a:lnTo>
                  <a:lnTo>
                    <a:pt x="35" y="63"/>
                  </a:lnTo>
                  <a:lnTo>
                    <a:pt x="49" y="50"/>
                  </a:lnTo>
                  <a:lnTo>
                    <a:pt x="55" y="70"/>
                  </a:lnTo>
                  <a:lnTo>
                    <a:pt x="70" y="6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5" name="Freeform 114"/>
            <p:cNvSpPr>
              <a:spLocks/>
            </p:cNvSpPr>
            <p:nvPr/>
          </p:nvSpPr>
          <p:spPr bwMode="gray">
            <a:xfrm>
              <a:off x="6039520" y="2700760"/>
              <a:ext cx="176213" cy="388938"/>
            </a:xfrm>
            <a:custGeom>
              <a:avLst/>
              <a:gdLst>
                <a:gd name="T0" fmla="*/ 86 w 119"/>
                <a:gd name="T1" fmla="*/ 245 h 264"/>
                <a:gd name="T2" fmla="*/ 98 w 119"/>
                <a:gd name="T3" fmla="*/ 213 h 264"/>
                <a:gd name="T4" fmla="*/ 91 w 119"/>
                <a:gd name="T5" fmla="*/ 187 h 264"/>
                <a:gd name="T6" fmla="*/ 86 w 119"/>
                <a:gd name="T7" fmla="*/ 174 h 264"/>
                <a:gd name="T8" fmla="*/ 86 w 119"/>
                <a:gd name="T9" fmla="*/ 155 h 264"/>
                <a:gd name="T10" fmla="*/ 72 w 119"/>
                <a:gd name="T11" fmla="*/ 135 h 264"/>
                <a:gd name="T12" fmla="*/ 72 w 119"/>
                <a:gd name="T13" fmla="*/ 116 h 264"/>
                <a:gd name="T14" fmla="*/ 104 w 119"/>
                <a:gd name="T15" fmla="*/ 102 h 264"/>
                <a:gd name="T16" fmla="*/ 111 w 119"/>
                <a:gd name="T17" fmla="*/ 84 h 264"/>
                <a:gd name="T18" fmla="*/ 104 w 119"/>
                <a:gd name="T19" fmla="*/ 84 h 264"/>
                <a:gd name="T20" fmla="*/ 91 w 119"/>
                <a:gd name="T21" fmla="*/ 77 h 264"/>
                <a:gd name="T22" fmla="*/ 91 w 119"/>
                <a:gd name="T23" fmla="*/ 71 h 264"/>
                <a:gd name="T24" fmla="*/ 91 w 119"/>
                <a:gd name="T25" fmla="*/ 64 h 264"/>
                <a:gd name="T26" fmla="*/ 86 w 119"/>
                <a:gd name="T27" fmla="*/ 51 h 264"/>
                <a:gd name="T28" fmla="*/ 72 w 119"/>
                <a:gd name="T29" fmla="*/ 51 h 264"/>
                <a:gd name="T30" fmla="*/ 86 w 119"/>
                <a:gd name="T31" fmla="*/ 12 h 264"/>
                <a:gd name="T32" fmla="*/ 72 w 119"/>
                <a:gd name="T33" fmla="*/ 0 h 264"/>
                <a:gd name="T34" fmla="*/ 65 w 119"/>
                <a:gd name="T35" fmla="*/ 0 h 264"/>
                <a:gd name="T36" fmla="*/ 65 w 119"/>
                <a:gd name="T37" fmla="*/ 12 h 264"/>
                <a:gd name="T38" fmla="*/ 53 w 119"/>
                <a:gd name="T39" fmla="*/ 12 h 264"/>
                <a:gd name="T40" fmla="*/ 39 w 119"/>
                <a:gd name="T41" fmla="*/ 25 h 264"/>
                <a:gd name="T42" fmla="*/ 27 w 119"/>
                <a:gd name="T43" fmla="*/ 51 h 264"/>
                <a:gd name="T44" fmla="*/ 21 w 119"/>
                <a:gd name="T45" fmla="*/ 64 h 264"/>
                <a:gd name="T46" fmla="*/ 14 w 119"/>
                <a:gd name="T47" fmla="*/ 77 h 264"/>
                <a:gd name="T48" fmla="*/ 14 w 119"/>
                <a:gd name="T49" fmla="*/ 84 h 264"/>
                <a:gd name="T50" fmla="*/ 0 w 119"/>
                <a:gd name="T51" fmla="*/ 90 h 264"/>
                <a:gd name="T52" fmla="*/ 21 w 119"/>
                <a:gd name="T53" fmla="*/ 110 h 264"/>
                <a:gd name="T54" fmla="*/ 27 w 119"/>
                <a:gd name="T55" fmla="*/ 129 h 264"/>
                <a:gd name="T56" fmla="*/ 33 w 119"/>
                <a:gd name="T57" fmla="*/ 148 h 264"/>
                <a:gd name="T58" fmla="*/ 27 w 119"/>
                <a:gd name="T59" fmla="*/ 155 h 264"/>
                <a:gd name="T60" fmla="*/ 39 w 119"/>
                <a:gd name="T61" fmla="*/ 167 h 264"/>
                <a:gd name="T62" fmla="*/ 60 w 119"/>
                <a:gd name="T63" fmla="*/ 148 h 264"/>
                <a:gd name="T64" fmla="*/ 65 w 119"/>
                <a:gd name="T65" fmla="*/ 155 h 264"/>
                <a:gd name="T66" fmla="*/ 86 w 119"/>
                <a:gd name="T67" fmla="*/ 206 h 264"/>
                <a:gd name="T68" fmla="*/ 86 w 119"/>
                <a:gd name="T69" fmla="*/ 245 h 2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9" h="264">
                  <a:moveTo>
                    <a:pt x="92" y="264"/>
                  </a:moveTo>
                  <a:lnTo>
                    <a:pt x="105" y="229"/>
                  </a:lnTo>
                  <a:lnTo>
                    <a:pt x="98" y="202"/>
                  </a:lnTo>
                  <a:lnTo>
                    <a:pt x="92" y="187"/>
                  </a:lnTo>
                  <a:lnTo>
                    <a:pt x="92" y="167"/>
                  </a:lnTo>
                  <a:lnTo>
                    <a:pt x="77" y="145"/>
                  </a:lnTo>
                  <a:lnTo>
                    <a:pt x="77" y="125"/>
                  </a:lnTo>
                  <a:lnTo>
                    <a:pt x="112" y="110"/>
                  </a:lnTo>
                  <a:lnTo>
                    <a:pt x="119" y="90"/>
                  </a:lnTo>
                  <a:lnTo>
                    <a:pt x="112" y="90"/>
                  </a:lnTo>
                  <a:lnTo>
                    <a:pt x="98" y="83"/>
                  </a:lnTo>
                  <a:lnTo>
                    <a:pt x="98" y="77"/>
                  </a:lnTo>
                  <a:lnTo>
                    <a:pt x="98" y="69"/>
                  </a:lnTo>
                  <a:lnTo>
                    <a:pt x="92" y="55"/>
                  </a:lnTo>
                  <a:lnTo>
                    <a:pt x="77" y="55"/>
                  </a:lnTo>
                  <a:lnTo>
                    <a:pt x="92" y="13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70" y="13"/>
                  </a:lnTo>
                  <a:lnTo>
                    <a:pt x="57" y="13"/>
                  </a:lnTo>
                  <a:lnTo>
                    <a:pt x="42" y="27"/>
                  </a:lnTo>
                  <a:lnTo>
                    <a:pt x="29" y="55"/>
                  </a:lnTo>
                  <a:lnTo>
                    <a:pt x="22" y="69"/>
                  </a:lnTo>
                  <a:lnTo>
                    <a:pt x="15" y="83"/>
                  </a:lnTo>
                  <a:lnTo>
                    <a:pt x="15" y="90"/>
                  </a:lnTo>
                  <a:lnTo>
                    <a:pt x="0" y="97"/>
                  </a:lnTo>
                  <a:lnTo>
                    <a:pt x="22" y="118"/>
                  </a:lnTo>
                  <a:lnTo>
                    <a:pt x="29" y="139"/>
                  </a:lnTo>
                  <a:lnTo>
                    <a:pt x="35" y="160"/>
                  </a:lnTo>
                  <a:lnTo>
                    <a:pt x="29" y="167"/>
                  </a:lnTo>
                  <a:lnTo>
                    <a:pt x="42" y="180"/>
                  </a:lnTo>
                  <a:lnTo>
                    <a:pt x="64" y="160"/>
                  </a:lnTo>
                  <a:lnTo>
                    <a:pt x="70" y="167"/>
                  </a:lnTo>
                  <a:lnTo>
                    <a:pt x="92" y="222"/>
                  </a:lnTo>
                  <a:lnTo>
                    <a:pt x="92" y="26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6" name="Freeform 115"/>
            <p:cNvSpPr>
              <a:spLocks/>
            </p:cNvSpPr>
            <p:nvPr/>
          </p:nvSpPr>
          <p:spPr bwMode="gray">
            <a:xfrm>
              <a:off x="6153820" y="2862685"/>
              <a:ext cx="157163" cy="298450"/>
            </a:xfrm>
            <a:custGeom>
              <a:avLst/>
              <a:gdLst>
                <a:gd name="T0" fmla="*/ 33 w 105"/>
                <a:gd name="T1" fmla="*/ 0 h 202"/>
                <a:gd name="T2" fmla="*/ 0 w 105"/>
                <a:gd name="T3" fmla="*/ 14 h 202"/>
                <a:gd name="T4" fmla="*/ 0 w 105"/>
                <a:gd name="T5" fmla="*/ 33 h 202"/>
                <a:gd name="T6" fmla="*/ 14 w 105"/>
                <a:gd name="T7" fmla="*/ 53 h 202"/>
                <a:gd name="T8" fmla="*/ 14 w 105"/>
                <a:gd name="T9" fmla="*/ 72 h 202"/>
                <a:gd name="T10" fmla="*/ 20 w 105"/>
                <a:gd name="T11" fmla="*/ 86 h 202"/>
                <a:gd name="T12" fmla="*/ 26 w 105"/>
                <a:gd name="T13" fmla="*/ 111 h 202"/>
                <a:gd name="T14" fmla="*/ 14 w 105"/>
                <a:gd name="T15" fmla="*/ 143 h 202"/>
                <a:gd name="T16" fmla="*/ 14 w 105"/>
                <a:gd name="T17" fmla="*/ 150 h 202"/>
                <a:gd name="T18" fmla="*/ 14 w 105"/>
                <a:gd name="T19" fmla="*/ 156 h 202"/>
                <a:gd name="T20" fmla="*/ 33 w 105"/>
                <a:gd name="T21" fmla="*/ 182 h 202"/>
                <a:gd name="T22" fmla="*/ 33 w 105"/>
                <a:gd name="T23" fmla="*/ 176 h 202"/>
                <a:gd name="T24" fmla="*/ 40 w 105"/>
                <a:gd name="T25" fmla="*/ 182 h 202"/>
                <a:gd name="T26" fmla="*/ 53 w 105"/>
                <a:gd name="T27" fmla="*/ 188 h 202"/>
                <a:gd name="T28" fmla="*/ 59 w 105"/>
                <a:gd name="T29" fmla="*/ 182 h 202"/>
                <a:gd name="T30" fmla="*/ 53 w 105"/>
                <a:gd name="T31" fmla="*/ 176 h 202"/>
                <a:gd name="T32" fmla="*/ 33 w 105"/>
                <a:gd name="T33" fmla="*/ 176 h 202"/>
                <a:gd name="T34" fmla="*/ 26 w 105"/>
                <a:gd name="T35" fmla="*/ 143 h 202"/>
                <a:gd name="T36" fmla="*/ 20 w 105"/>
                <a:gd name="T37" fmla="*/ 143 h 202"/>
                <a:gd name="T38" fmla="*/ 20 w 105"/>
                <a:gd name="T39" fmla="*/ 137 h 202"/>
                <a:gd name="T40" fmla="*/ 26 w 105"/>
                <a:gd name="T41" fmla="*/ 111 h 202"/>
                <a:gd name="T42" fmla="*/ 26 w 105"/>
                <a:gd name="T43" fmla="*/ 92 h 202"/>
                <a:gd name="T44" fmla="*/ 40 w 105"/>
                <a:gd name="T45" fmla="*/ 92 h 202"/>
                <a:gd name="T46" fmla="*/ 40 w 105"/>
                <a:gd name="T47" fmla="*/ 104 h 202"/>
                <a:gd name="T48" fmla="*/ 53 w 105"/>
                <a:gd name="T49" fmla="*/ 104 h 202"/>
                <a:gd name="T50" fmla="*/ 66 w 105"/>
                <a:gd name="T51" fmla="*/ 117 h 202"/>
                <a:gd name="T52" fmla="*/ 66 w 105"/>
                <a:gd name="T53" fmla="*/ 111 h 202"/>
                <a:gd name="T54" fmla="*/ 59 w 105"/>
                <a:gd name="T55" fmla="*/ 92 h 202"/>
                <a:gd name="T56" fmla="*/ 66 w 105"/>
                <a:gd name="T57" fmla="*/ 78 h 202"/>
                <a:gd name="T58" fmla="*/ 99 w 105"/>
                <a:gd name="T59" fmla="*/ 78 h 202"/>
                <a:gd name="T60" fmla="*/ 99 w 105"/>
                <a:gd name="T61" fmla="*/ 65 h 202"/>
                <a:gd name="T62" fmla="*/ 92 w 105"/>
                <a:gd name="T63" fmla="*/ 53 h 202"/>
                <a:gd name="T64" fmla="*/ 80 w 105"/>
                <a:gd name="T65" fmla="*/ 39 h 202"/>
                <a:gd name="T66" fmla="*/ 73 w 105"/>
                <a:gd name="T67" fmla="*/ 27 h 202"/>
                <a:gd name="T68" fmla="*/ 59 w 105"/>
                <a:gd name="T69" fmla="*/ 33 h 202"/>
                <a:gd name="T70" fmla="*/ 40 w 105"/>
                <a:gd name="T71" fmla="*/ 39 h 202"/>
                <a:gd name="T72" fmla="*/ 40 w 105"/>
                <a:gd name="T73" fmla="*/ 14 h 202"/>
                <a:gd name="T74" fmla="*/ 33 w 105"/>
                <a:gd name="T75" fmla="*/ 7 h 202"/>
                <a:gd name="T76" fmla="*/ 33 w 105"/>
                <a:gd name="T77" fmla="*/ 0 h 2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05" h="202">
                  <a:moveTo>
                    <a:pt x="35" y="0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15" y="57"/>
                  </a:lnTo>
                  <a:lnTo>
                    <a:pt x="15" y="77"/>
                  </a:lnTo>
                  <a:lnTo>
                    <a:pt x="21" y="92"/>
                  </a:lnTo>
                  <a:lnTo>
                    <a:pt x="28" y="119"/>
                  </a:lnTo>
                  <a:lnTo>
                    <a:pt x="15" y="154"/>
                  </a:lnTo>
                  <a:lnTo>
                    <a:pt x="15" y="161"/>
                  </a:lnTo>
                  <a:lnTo>
                    <a:pt x="15" y="168"/>
                  </a:lnTo>
                  <a:lnTo>
                    <a:pt x="35" y="196"/>
                  </a:lnTo>
                  <a:lnTo>
                    <a:pt x="35" y="189"/>
                  </a:lnTo>
                  <a:lnTo>
                    <a:pt x="42" y="196"/>
                  </a:lnTo>
                  <a:lnTo>
                    <a:pt x="56" y="202"/>
                  </a:lnTo>
                  <a:lnTo>
                    <a:pt x="63" y="196"/>
                  </a:lnTo>
                  <a:lnTo>
                    <a:pt x="56" y="189"/>
                  </a:lnTo>
                  <a:lnTo>
                    <a:pt x="35" y="189"/>
                  </a:lnTo>
                  <a:lnTo>
                    <a:pt x="28" y="154"/>
                  </a:lnTo>
                  <a:lnTo>
                    <a:pt x="21" y="154"/>
                  </a:lnTo>
                  <a:lnTo>
                    <a:pt x="21" y="147"/>
                  </a:lnTo>
                  <a:lnTo>
                    <a:pt x="28" y="119"/>
                  </a:lnTo>
                  <a:lnTo>
                    <a:pt x="28" y="99"/>
                  </a:lnTo>
                  <a:lnTo>
                    <a:pt x="42" y="99"/>
                  </a:lnTo>
                  <a:lnTo>
                    <a:pt x="42" y="112"/>
                  </a:lnTo>
                  <a:lnTo>
                    <a:pt x="56" y="112"/>
                  </a:lnTo>
                  <a:lnTo>
                    <a:pt x="70" y="126"/>
                  </a:lnTo>
                  <a:lnTo>
                    <a:pt x="70" y="119"/>
                  </a:lnTo>
                  <a:lnTo>
                    <a:pt x="63" y="99"/>
                  </a:lnTo>
                  <a:lnTo>
                    <a:pt x="70" y="84"/>
                  </a:lnTo>
                  <a:lnTo>
                    <a:pt x="105" y="84"/>
                  </a:lnTo>
                  <a:lnTo>
                    <a:pt x="105" y="70"/>
                  </a:lnTo>
                  <a:lnTo>
                    <a:pt x="98" y="57"/>
                  </a:lnTo>
                  <a:lnTo>
                    <a:pt x="85" y="42"/>
                  </a:lnTo>
                  <a:lnTo>
                    <a:pt x="77" y="29"/>
                  </a:lnTo>
                  <a:lnTo>
                    <a:pt x="63" y="35"/>
                  </a:lnTo>
                  <a:lnTo>
                    <a:pt x="42" y="42"/>
                  </a:lnTo>
                  <a:lnTo>
                    <a:pt x="42" y="15"/>
                  </a:lnTo>
                  <a:lnTo>
                    <a:pt x="35" y="8"/>
                  </a:lnTo>
                  <a:lnTo>
                    <a:pt x="35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7" name="Freeform 116"/>
            <p:cNvSpPr>
              <a:spLocks/>
            </p:cNvSpPr>
            <p:nvPr/>
          </p:nvSpPr>
          <p:spPr bwMode="gray">
            <a:xfrm>
              <a:off x="6247483" y="2813472"/>
              <a:ext cx="136525" cy="287338"/>
            </a:xfrm>
            <a:custGeom>
              <a:avLst/>
              <a:gdLst>
                <a:gd name="T0" fmla="*/ 0 w 92"/>
                <a:gd name="T1" fmla="*/ 6 h 194"/>
                <a:gd name="T2" fmla="*/ 0 w 92"/>
                <a:gd name="T3" fmla="*/ 0 h 194"/>
                <a:gd name="T4" fmla="*/ 7 w 92"/>
                <a:gd name="T5" fmla="*/ 6 h 194"/>
                <a:gd name="T6" fmla="*/ 39 w 92"/>
                <a:gd name="T7" fmla="*/ 0 h 194"/>
                <a:gd name="T8" fmla="*/ 53 w 92"/>
                <a:gd name="T9" fmla="*/ 0 h 194"/>
                <a:gd name="T10" fmla="*/ 53 w 92"/>
                <a:gd name="T11" fmla="*/ 12 h 194"/>
                <a:gd name="T12" fmla="*/ 72 w 92"/>
                <a:gd name="T13" fmla="*/ 12 h 194"/>
                <a:gd name="T14" fmla="*/ 53 w 92"/>
                <a:gd name="T15" fmla="*/ 19 h 194"/>
                <a:gd name="T16" fmla="*/ 46 w 92"/>
                <a:gd name="T17" fmla="*/ 38 h 194"/>
                <a:gd name="T18" fmla="*/ 39 w 92"/>
                <a:gd name="T19" fmla="*/ 45 h 194"/>
                <a:gd name="T20" fmla="*/ 79 w 92"/>
                <a:gd name="T21" fmla="*/ 103 h 194"/>
                <a:gd name="T22" fmla="*/ 86 w 92"/>
                <a:gd name="T23" fmla="*/ 117 h 194"/>
                <a:gd name="T24" fmla="*/ 79 w 92"/>
                <a:gd name="T25" fmla="*/ 148 h 194"/>
                <a:gd name="T26" fmla="*/ 59 w 92"/>
                <a:gd name="T27" fmla="*/ 161 h 194"/>
                <a:gd name="T28" fmla="*/ 53 w 92"/>
                <a:gd name="T29" fmla="*/ 161 h 194"/>
                <a:gd name="T30" fmla="*/ 46 w 92"/>
                <a:gd name="T31" fmla="*/ 174 h 194"/>
                <a:gd name="T32" fmla="*/ 33 w 92"/>
                <a:gd name="T33" fmla="*/ 181 h 194"/>
                <a:gd name="T34" fmla="*/ 33 w 92"/>
                <a:gd name="T35" fmla="*/ 168 h 194"/>
                <a:gd name="T36" fmla="*/ 21 w 92"/>
                <a:gd name="T37" fmla="*/ 161 h 194"/>
                <a:gd name="T38" fmla="*/ 39 w 92"/>
                <a:gd name="T39" fmla="*/ 148 h 194"/>
                <a:gd name="T40" fmla="*/ 46 w 92"/>
                <a:gd name="T41" fmla="*/ 142 h 194"/>
                <a:gd name="T42" fmla="*/ 59 w 92"/>
                <a:gd name="T43" fmla="*/ 135 h 194"/>
                <a:gd name="T44" fmla="*/ 59 w 92"/>
                <a:gd name="T45" fmla="*/ 109 h 194"/>
                <a:gd name="T46" fmla="*/ 59 w 92"/>
                <a:gd name="T47" fmla="*/ 96 h 194"/>
                <a:gd name="T48" fmla="*/ 46 w 92"/>
                <a:gd name="T49" fmla="*/ 77 h 194"/>
                <a:gd name="T50" fmla="*/ 46 w 92"/>
                <a:gd name="T51" fmla="*/ 70 h 194"/>
                <a:gd name="T52" fmla="*/ 13 w 92"/>
                <a:gd name="T53" fmla="*/ 45 h 194"/>
                <a:gd name="T54" fmla="*/ 33 w 92"/>
                <a:gd name="T55" fmla="*/ 38 h 194"/>
                <a:gd name="T56" fmla="*/ 21 w 92"/>
                <a:gd name="T57" fmla="*/ 31 h 194"/>
                <a:gd name="T58" fmla="*/ 7 w 92"/>
                <a:gd name="T59" fmla="*/ 19 h 194"/>
                <a:gd name="T60" fmla="*/ 0 w 92"/>
                <a:gd name="T61" fmla="*/ 6 h 1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2" h="194">
                  <a:moveTo>
                    <a:pt x="0" y="6"/>
                  </a:moveTo>
                  <a:lnTo>
                    <a:pt x="0" y="0"/>
                  </a:lnTo>
                  <a:lnTo>
                    <a:pt x="7" y="6"/>
                  </a:lnTo>
                  <a:lnTo>
                    <a:pt x="42" y="0"/>
                  </a:lnTo>
                  <a:lnTo>
                    <a:pt x="57" y="0"/>
                  </a:lnTo>
                  <a:lnTo>
                    <a:pt x="57" y="13"/>
                  </a:lnTo>
                  <a:lnTo>
                    <a:pt x="77" y="13"/>
                  </a:lnTo>
                  <a:lnTo>
                    <a:pt x="57" y="20"/>
                  </a:lnTo>
                  <a:lnTo>
                    <a:pt x="49" y="41"/>
                  </a:lnTo>
                  <a:lnTo>
                    <a:pt x="42" y="48"/>
                  </a:lnTo>
                  <a:lnTo>
                    <a:pt x="84" y="110"/>
                  </a:lnTo>
                  <a:lnTo>
                    <a:pt x="92" y="125"/>
                  </a:lnTo>
                  <a:lnTo>
                    <a:pt x="84" y="159"/>
                  </a:lnTo>
                  <a:lnTo>
                    <a:pt x="63" y="173"/>
                  </a:lnTo>
                  <a:lnTo>
                    <a:pt x="57" y="173"/>
                  </a:lnTo>
                  <a:lnTo>
                    <a:pt x="49" y="187"/>
                  </a:lnTo>
                  <a:lnTo>
                    <a:pt x="35" y="194"/>
                  </a:lnTo>
                  <a:lnTo>
                    <a:pt x="35" y="180"/>
                  </a:lnTo>
                  <a:lnTo>
                    <a:pt x="22" y="173"/>
                  </a:lnTo>
                  <a:lnTo>
                    <a:pt x="42" y="159"/>
                  </a:lnTo>
                  <a:lnTo>
                    <a:pt x="49" y="152"/>
                  </a:lnTo>
                  <a:lnTo>
                    <a:pt x="63" y="145"/>
                  </a:lnTo>
                  <a:lnTo>
                    <a:pt x="63" y="117"/>
                  </a:lnTo>
                  <a:lnTo>
                    <a:pt x="63" y="103"/>
                  </a:lnTo>
                  <a:lnTo>
                    <a:pt x="49" y="83"/>
                  </a:lnTo>
                  <a:lnTo>
                    <a:pt x="49" y="75"/>
                  </a:lnTo>
                  <a:lnTo>
                    <a:pt x="14" y="48"/>
                  </a:lnTo>
                  <a:lnTo>
                    <a:pt x="35" y="41"/>
                  </a:lnTo>
                  <a:lnTo>
                    <a:pt x="22" y="33"/>
                  </a:lnTo>
                  <a:lnTo>
                    <a:pt x="7" y="20"/>
                  </a:lnTo>
                  <a:lnTo>
                    <a:pt x="0" y="6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8" name="Freeform 117"/>
            <p:cNvSpPr>
              <a:spLocks/>
            </p:cNvSpPr>
            <p:nvPr/>
          </p:nvSpPr>
          <p:spPr bwMode="gray">
            <a:xfrm>
              <a:off x="6204620" y="3143672"/>
              <a:ext cx="76200" cy="112713"/>
            </a:xfrm>
            <a:custGeom>
              <a:avLst/>
              <a:gdLst>
                <a:gd name="T0" fmla="*/ 27 w 50"/>
                <a:gd name="T1" fmla="*/ 7 h 76"/>
                <a:gd name="T2" fmla="*/ 20 w 50"/>
                <a:gd name="T3" fmla="*/ 12 h 76"/>
                <a:gd name="T4" fmla="*/ 7 w 50"/>
                <a:gd name="T5" fmla="*/ 7 h 76"/>
                <a:gd name="T6" fmla="*/ 0 w 50"/>
                <a:gd name="T7" fmla="*/ 0 h 76"/>
                <a:gd name="T8" fmla="*/ 0 w 50"/>
                <a:gd name="T9" fmla="*/ 7 h 76"/>
                <a:gd name="T10" fmla="*/ 0 w 50"/>
                <a:gd name="T11" fmla="*/ 33 h 76"/>
                <a:gd name="T12" fmla="*/ 20 w 50"/>
                <a:gd name="T13" fmla="*/ 45 h 76"/>
                <a:gd name="T14" fmla="*/ 40 w 50"/>
                <a:gd name="T15" fmla="*/ 71 h 76"/>
                <a:gd name="T16" fmla="*/ 48 w 50"/>
                <a:gd name="T17" fmla="*/ 71 h 76"/>
                <a:gd name="T18" fmla="*/ 40 w 50"/>
                <a:gd name="T19" fmla="*/ 45 h 76"/>
                <a:gd name="T20" fmla="*/ 40 w 50"/>
                <a:gd name="T21" fmla="*/ 20 h 76"/>
                <a:gd name="T22" fmla="*/ 27 w 50"/>
                <a:gd name="T23" fmla="*/ 7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" h="76">
                  <a:moveTo>
                    <a:pt x="28" y="7"/>
                  </a:moveTo>
                  <a:lnTo>
                    <a:pt x="21" y="13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35"/>
                  </a:lnTo>
                  <a:lnTo>
                    <a:pt x="21" y="48"/>
                  </a:lnTo>
                  <a:lnTo>
                    <a:pt x="42" y="76"/>
                  </a:lnTo>
                  <a:lnTo>
                    <a:pt x="50" y="76"/>
                  </a:lnTo>
                  <a:lnTo>
                    <a:pt x="42" y="48"/>
                  </a:lnTo>
                  <a:lnTo>
                    <a:pt x="42" y="21"/>
                  </a:lnTo>
                  <a:lnTo>
                    <a:pt x="28" y="7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49" name="Freeform 118"/>
            <p:cNvSpPr>
              <a:spLocks/>
            </p:cNvSpPr>
            <p:nvPr/>
          </p:nvSpPr>
          <p:spPr bwMode="gray">
            <a:xfrm>
              <a:off x="6384008" y="3143672"/>
              <a:ext cx="195263" cy="112713"/>
            </a:xfrm>
            <a:custGeom>
              <a:avLst/>
              <a:gdLst>
                <a:gd name="T0" fmla="*/ 71 w 132"/>
                <a:gd name="T1" fmla="*/ 20 h 76"/>
                <a:gd name="T2" fmla="*/ 77 w 132"/>
                <a:gd name="T3" fmla="*/ 20 h 76"/>
                <a:gd name="T4" fmla="*/ 71 w 132"/>
                <a:gd name="T5" fmla="*/ 33 h 76"/>
                <a:gd name="T6" fmla="*/ 63 w 132"/>
                <a:gd name="T7" fmla="*/ 33 h 76"/>
                <a:gd name="T8" fmla="*/ 51 w 132"/>
                <a:gd name="T9" fmla="*/ 33 h 76"/>
                <a:gd name="T10" fmla="*/ 38 w 132"/>
                <a:gd name="T11" fmla="*/ 45 h 76"/>
                <a:gd name="T12" fmla="*/ 25 w 132"/>
                <a:gd name="T13" fmla="*/ 45 h 76"/>
                <a:gd name="T14" fmla="*/ 25 w 132"/>
                <a:gd name="T15" fmla="*/ 65 h 76"/>
                <a:gd name="T16" fmla="*/ 0 w 132"/>
                <a:gd name="T17" fmla="*/ 65 h 76"/>
                <a:gd name="T18" fmla="*/ 12 w 132"/>
                <a:gd name="T19" fmla="*/ 71 h 76"/>
                <a:gd name="T20" fmla="*/ 31 w 132"/>
                <a:gd name="T21" fmla="*/ 71 h 76"/>
                <a:gd name="T22" fmla="*/ 38 w 132"/>
                <a:gd name="T23" fmla="*/ 65 h 76"/>
                <a:gd name="T24" fmla="*/ 51 w 132"/>
                <a:gd name="T25" fmla="*/ 71 h 76"/>
                <a:gd name="T26" fmla="*/ 63 w 132"/>
                <a:gd name="T27" fmla="*/ 65 h 76"/>
                <a:gd name="T28" fmla="*/ 84 w 132"/>
                <a:gd name="T29" fmla="*/ 33 h 76"/>
                <a:gd name="T30" fmla="*/ 110 w 132"/>
                <a:gd name="T31" fmla="*/ 33 h 76"/>
                <a:gd name="T32" fmla="*/ 116 w 132"/>
                <a:gd name="T33" fmla="*/ 33 h 76"/>
                <a:gd name="T34" fmla="*/ 110 w 132"/>
                <a:gd name="T35" fmla="*/ 20 h 76"/>
                <a:gd name="T36" fmla="*/ 123 w 132"/>
                <a:gd name="T37" fmla="*/ 20 h 76"/>
                <a:gd name="T38" fmla="*/ 103 w 132"/>
                <a:gd name="T39" fmla="*/ 12 h 76"/>
                <a:gd name="T40" fmla="*/ 103 w 132"/>
                <a:gd name="T41" fmla="*/ 7 h 76"/>
                <a:gd name="T42" fmla="*/ 90 w 132"/>
                <a:gd name="T43" fmla="*/ 0 h 76"/>
                <a:gd name="T44" fmla="*/ 77 w 132"/>
                <a:gd name="T45" fmla="*/ 12 h 76"/>
                <a:gd name="T46" fmla="*/ 71 w 132"/>
                <a:gd name="T47" fmla="*/ 20 h 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2" h="76">
                  <a:moveTo>
                    <a:pt x="76" y="21"/>
                  </a:moveTo>
                  <a:lnTo>
                    <a:pt x="83" y="21"/>
                  </a:lnTo>
                  <a:lnTo>
                    <a:pt x="76" y="35"/>
                  </a:lnTo>
                  <a:lnTo>
                    <a:pt x="68" y="35"/>
                  </a:lnTo>
                  <a:lnTo>
                    <a:pt x="55" y="35"/>
                  </a:lnTo>
                  <a:lnTo>
                    <a:pt x="41" y="48"/>
                  </a:lnTo>
                  <a:lnTo>
                    <a:pt x="27" y="48"/>
                  </a:lnTo>
                  <a:lnTo>
                    <a:pt x="27" y="70"/>
                  </a:lnTo>
                  <a:lnTo>
                    <a:pt x="0" y="70"/>
                  </a:lnTo>
                  <a:lnTo>
                    <a:pt x="13" y="76"/>
                  </a:lnTo>
                  <a:lnTo>
                    <a:pt x="33" y="76"/>
                  </a:lnTo>
                  <a:lnTo>
                    <a:pt x="41" y="70"/>
                  </a:lnTo>
                  <a:lnTo>
                    <a:pt x="55" y="76"/>
                  </a:lnTo>
                  <a:lnTo>
                    <a:pt x="68" y="70"/>
                  </a:lnTo>
                  <a:lnTo>
                    <a:pt x="90" y="35"/>
                  </a:lnTo>
                  <a:lnTo>
                    <a:pt x="118" y="35"/>
                  </a:lnTo>
                  <a:lnTo>
                    <a:pt x="125" y="35"/>
                  </a:lnTo>
                  <a:lnTo>
                    <a:pt x="118" y="21"/>
                  </a:lnTo>
                  <a:lnTo>
                    <a:pt x="132" y="21"/>
                  </a:lnTo>
                  <a:lnTo>
                    <a:pt x="111" y="13"/>
                  </a:lnTo>
                  <a:lnTo>
                    <a:pt x="111" y="7"/>
                  </a:lnTo>
                  <a:lnTo>
                    <a:pt x="97" y="0"/>
                  </a:lnTo>
                  <a:lnTo>
                    <a:pt x="83" y="13"/>
                  </a:lnTo>
                  <a:lnTo>
                    <a:pt x="76" y="21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0" name="Freeform 119"/>
            <p:cNvSpPr>
              <a:spLocks/>
            </p:cNvSpPr>
            <p:nvPr/>
          </p:nvSpPr>
          <p:spPr bwMode="gray">
            <a:xfrm>
              <a:off x="6372895" y="3194472"/>
              <a:ext cx="195263" cy="165100"/>
            </a:xfrm>
            <a:custGeom>
              <a:avLst/>
              <a:gdLst>
                <a:gd name="T0" fmla="*/ 7 w 133"/>
                <a:gd name="T1" fmla="*/ 33 h 111"/>
                <a:gd name="T2" fmla="*/ 19 w 133"/>
                <a:gd name="T3" fmla="*/ 38 h 111"/>
                <a:gd name="T4" fmla="*/ 38 w 133"/>
                <a:gd name="T5" fmla="*/ 38 h 111"/>
                <a:gd name="T6" fmla="*/ 45 w 133"/>
                <a:gd name="T7" fmla="*/ 33 h 111"/>
                <a:gd name="T8" fmla="*/ 58 w 133"/>
                <a:gd name="T9" fmla="*/ 38 h 111"/>
                <a:gd name="T10" fmla="*/ 70 w 133"/>
                <a:gd name="T11" fmla="*/ 33 h 111"/>
                <a:gd name="T12" fmla="*/ 91 w 133"/>
                <a:gd name="T13" fmla="*/ 0 h 111"/>
                <a:gd name="T14" fmla="*/ 117 w 133"/>
                <a:gd name="T15" fmla="*/ 0 h 111"/>
                <a:gd name="T16" fmla="*/ 110 w 133"/>
                <a:gd name="T17" fmla="*/ 12 h 111"/>
                <a:gd name="T18" fmla="*/ 117 w 133"/>
                <a:gd name="T19" fmla="*/ 26 h 111"/>
                <a:gd name="T20" fmla="*/ 110 w 133"/>
                <a:gd name="T21" fmla="*/ 33 h 111"/>
                <a:gd name="T22" fmla="*/ 123 w 133"/>
                <a:gd name="T23" fmla="*/ 38 h 111"/>
                <a:gd name="T24" fmla="*/ 117 w 133"/>
                <a:gd name="T25" fmla="*/ 45 h 111"/>
                <a:gd name="T26" fmla="*/ 97 w 133"/>
                <a:gd name="T27" fmla="*/ 66 h 111"/>
                <a:gd name="T28" fmla="*/ 91 w 133"/>
                <a:gd name="T29" fmla="*/ 78 h 111"/>
                <a:gd name="T30" fmla="*/ 97 w 133"/>
                <a:gd name="T31" fmla="*/ 78 h 111"/>
                <a:gd name="T32" fmla="*/ 91 w 133"/>
                <a:gd name="T33" fmla="*/ 91 h 111"/>
                <a:gd name="T34" fmla="*/ 78 w 133"/>
                <a:gd name="T35" fmla="*/ 104 h 111"/>
                <a:gd name="T36" fmla="*/ 70 w 133"/>
                <a:gd name="T37" fmla="*/ 91 h 111"/>
                <a:gd name="T38" fmla="*/ 52 w 133"/>
                <a:gd name="T39" fmla="*/ 91 h 111"/>
                <a:gd name="T40" fmla="*/ 38 w 133"/>
                <a:gd name="T41" fmla="*/ 91 h 111"/>
                <a:gd name="T42" fmla="*/ 38 w 133"/>
                <a:gd name="T43" fmla="*/ 84 h 111"/>
                <a:gd name="T44" fmla="*/ 19 w 133"/>
                <a:gd name="T45" fmla="*/ 84 h 111"/>
                <a:gd name="T46" fmla="*/ 13 w 133"/>
                <a:gd name="T47" fmla="*/ 71 h 111"/>
                <a:gd name="T48" fmla="*/ 7 w 133"/>
                <a:gd name="T49" fmla="*/ 52 h 111"/>
                <a:gd name="T50" fmla="*/ 0 w 133"/>
                <a:gd name="T51" fmla="*/ 38 h 111"/>
                <a:gd name="T52" fmla="*/ 7 w 133"/>
                <a:gd name="T53" fmla="*/ 33 h 1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33" h="111">
                  <a:moveTo>
                    <a:pt x="8" y="35"/>
                  </a:moveTo>
                  <a:lnTo>
                    <a:pt x="21" y="41"/>
                  </a:lnTo>
                  <a:lnTo>
                    <a:pt x="41" y="41"/>
                  </a:lnTo>
                  <a:lnTo>
                    <a:pt x="49" y="35"/>
                  </a:lnTo>
                  <a:lnTo>
                    <a:pt x="63" y="41"/>
                  </a:lnTo>
                  <a:lnTo>
                    <a:pt x="76" y="35"/>
                  </a:lnTo>
                  <a:lnTo>
                    <a:pt x="98" y="0"/>
                  </a:lnTo>
                  <a:lnTo>
                    <a:pt x="126" y="0"/>
                  </a:lnTo>
                  <a:lnTo>
                    <a:pt x="119" y="13"/>
                  </a:lnTo>
                  <a:lnTo>
                    <a:pt x="126" y="28"/>
                  </a:lnTo>
                  <a:lnTo>
                    <a:pt x="119" y="35"/>
                  </a:lnTo>
                  <a:lnTo>
                    <a:pt x="133" y="41"/>
                  </a:lnTo>
                  <a:lnTo>
                    <a:pt x="126" y="48"/>
                  </a:lnTo>
                  <a:lnTo>
                    <a:pt x="105" y="70"/>
                  </a:lnTo>
                  <a:lnTo>
                    <a:pt x="98" y="83"/>
                  </a:lnTo>
                  <a:lnTo>
                    <a:pt x="105" y="83"/>
                  </a:lnTo>
                  <a:lnTo>
                    <a:pt x="98" y="97"/>
                  </a:lnTo>
                  <a:lnTo>
                    <a:pt x="84" y="111"/>
                  </a:lnTo>
                  <a:lnTo>
                    <a:pt x="76" y="97"/>
                  </a:lnTo>
                  <a:lnTo>
                    <a:pt x="56" y="97"/>
                  </a:lnTo>
                  <a:lnTo>
                    <a:pt x="41" y="97"/>
                  </a:lnTo>
                  <a:lnTo>
                    <a:pt x="41" y="90"/>
                  </a:lnTo>
                  <a:lnTo>
                    <a:pt x="21" y="90"/>
                  </a:lnTo>
                  <a:lnTo>
                    <a:pt x="14" y="76"/>
                  </a:lnTo>
                  <a:lnTo>
                    <a:pt x="8" y="55"/>
                  </a:lnTo>
                  <a:lnTo>
                    <a:pt x="0" y="41"/>
                  </a:lnTo>
                  <a:lnTo>
                    <a:pt x="8" y="3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1" name="Freeform 120"/>
            <p:cNvSpPr>
              <a:spLocks/>
            </p:cNvSpPr>
            <p:nvPr/>
          </p:nvSpPr>
          <p:spPr bwMode="gray">
            <a:xfrm>
              <a:off x="6714208" y="2440410"/>
              <a:ext cx="63500" cy="103188"/>
            </a:xfrm>
            <a:custGeom>
              <a:avLst/>
              <a:gdLst>
                <a:gd name="T0" fmla="*/ 0 w 42"/>
                <a:gd name="T1" fmla="*/ 20 h 70"/>
                <a:gd name="T2" fmla="*/ 26 w 42"/>
                <a:gd name="T3" fmla="*/ 0 h 70"/>
                <a:gd name="T4" fmla="*/ 33 w 42"/>
                <a:gd name="T5" fmla="*/ 20 h 70"/>
                <a:gd name="T6" fmla="*/ 40 w 42"/>
                <a:gd name="T7" fmla="*/ 39 h 70"/>
                <a:gd name="T8" fmla="*/ 33 w 42"/>
                <a:gd name="T9" fmla="*/ 59 h 70"/>
                <a:gd name="T10" fmla="*/ 0 w 42"/>
                <a:gd name="T11" fmla="*/ 65 h 70"/>
                <a:gd name="T12" fmla="*/ 0 w 42"/>
                <a:gd name="T13" fmla="*/ 59 h 70"/>
                <a:gd name="T14" fmla="*/ 0 w 42"/>
                <a:gd name="T15" fmla="*/ 52 h 70"/>
                <a:gd name="T16" fmla="*/ 0 w 42"/>
                <a:gd name="T17" fmla="*/ 26 h 70"/>
                <a:gd name="T18" fmla="*/ 0 w 42"/>
                <a:gd name="T19" fmla="*/ 2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" h="70">
                  <a:moveTo>
                    <a:pt x="0" y="21"/>
                  </a:moveTo>
                  <a:lnTo>
                    <a:pt x="27" y="0"/>
                  </a:lnTo>
                  <a:lnTo>
                    <a:pt x="35" y="21"/>
                  </a:lnTo>
                  <a:lnTo>
                    <a:pt x="42" y="42"/>
                  </a:lnTo>
                  <a:lnTo>
                    <a:pt x="35" y="63"/>
                  </a:lnTo>
                  <a:lnTo>
                    <a:pt x="0" y="70"/>
                  </a:lnTo>
                  <a:lnTo>
                    <a:pt x="0" y="63"/>
                  </a:lnTo>
                  <a:lnTo>
                    <a:pt x="0" y="56"/>
                  </a:lnTo>
                  <a:lnTo>
                    <a:pt x="0" y="28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2" name="Freeform 121"/>
            <p:cNvSpPr>
              <a:spLocks/>
            </p:cNvSpPr>
            <p:nvPr/>
          </p:nvSpPr>
          <p:spPr bwMode="gray">
            <a:xfrm>
              <a:off x="6682458" y="2337222"/>
              <a:ext cx="125413" cy="133350"/>
            </a:xfrm>
            <a:custGeom>
              <a:avLst/>
              <a:gdLst>
                <a:gd name="T0" fmla="*/ 79 w 84"/>
                <a:gd name="T1" fmla="*/ 0 h 90"/>
                <a:gd name="T2" fmla="*/ 66 w 84"/>
                <a:gd name="T3" fmla="*/ 0 h 90"/>
                <a:gd name="T4" fmla="*/ 54 w 84"/>
                <a:gd name="T5" fmla="*/ 13 h 90"/>
                <a:gd name="T6" fmla="*/ 46 w 84"/>
                <a:gd name="T7" fmla="*/ 13 h 90"/>
                <a:gd name="T8" fmla="*/ 40 w 84"/>
                <a:gd name="T9" fmla="*/ 20 h 90"/>
                <a:gd name="T10" fmla="*/ 33 w 84"/>
                <a:gd name="T11" fmla="*/ 20 h 90"/>
                <a:gd name="T12" fmla="*/ 0 w 84"/>
                <a:gd name="T13" fmla="*/ 46 h 90"/>
                <a:gd name="T14" fmla="*/ 0 w 84"/>
                <a:gd name="T15" fmla="*/ 52 h 90"/>
                <a:gd name="T16" fmla="*/ 7 w 84"/>
                <a:gd name="T17" fmla="*/ 52 h 90"/>
                <a:gd name="T18" fmla="*/ 0 w 84"/>
                <a:gd name="T19" fmla="*/ 78 h 90"/>
                <a:gd name="T20" fmla="*/ 7 w 84"/>
                <a:gd name="T21" fmla="*/ 84 h 90"/>
                <a:gd name="T22" fmla="*/ 13 w 84"/>
                <a:gd name="T23" fmla="*/ 84 h 90"/>
                <a:gd name="T24" fmla="*/ 21 w 84"/>
                <a:gd name="T25" fmla="*/ 84 h 90"/>
                <a:gd name="T26" fmla="*/ 46 w 84"/>
                <a:gd name="T27" fmla="*/ 64 h 90"/>
                <a:gd name="T28" fmla="*/ 33 w 84"/>
                <a:gd name="T29" fmla="*/ 58 h 90"/>
                <a:gd name="T30" fmla="*/ 33 w 84"/>
                <a:gd name="T31" fmla="*/ 52 h 90"/>
                <a:gd name="T32" fmla="*/ 60 w 84"/>
                <a:gd name="T33" fmla="*/ 33 h 90"/>
                <a:gd name="T34" fmla="*/ 60 w 84"/>
                <a:gd name="T35" fmla="*/ 20 h 90"/>
                <a:gd name="T36" fmla="*/ 79 w 84"/>
                <a:gd name="T37" fmla="*/ 0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4" h="90">
                  <a:moveTo>
                    <a:pt x="84" y="0"/>
                  </a:moveTo>
                  <a:lnTo>
                    <a:pt x="70" y="0"/>
                  </a:lnTo>
                  <a:lnTo>
                    <a:pt x="57" y="14"/>
                  </a:lnTo>
                  <a:lnTo>
                    <a:pt x="49" y="14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0" y="49"/>
                  </a:lnTo>
                  <a:lnTo>
                    <a:pt x="0" y="56"/>
                  </a:lnTo>
                  <a:lnTo>
                    <a:pt x="7" y="56"/>
                  </a:lnTo>
                  <a:lnTo>
                    <a:pt x="0" y="84"/>
                  </a:lnTo>
                  <a:lnTo>
                    <a:pt x="7" y="90"/>
                  </a:lnTo>
                  <a:lnTo>
                    <a:pt x="14" y="90"/>
                  </a:lnTo>
                  <a:lnTo>
                    <a:pt x="22" y="90"/>
                  </a:lnTo>
                  <a:lnTo>
                    <a:pt x="49" y="69"/>
                  </a:lnTo>
                  <a:lnTo>
                    <a:pt x="35" y="62"/>
                  </a:lnTo>
                  <a:lnTo>
                    <a:pt x="35" y="56"/>
                  </a:lnTo>
                  <a:lnTo>
                    <a:pt x="64" y="35"/>
                  </a:lnTo>
                  <a:lnTo>
                    <a:pt x="64" y="21"/>
                  </a:lnTo>
                  <a:lnTo>
                    <a:pt x="84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3" name="Freeform 122"/>
            <p:cNvSpPr>
              <a:spLocks/>
            </p:cNvSpPr>
            <p:nvPr/>
          </p:nvSpPr>
          <p:spPr bwMode="gray">
            <a:xfrm>
              <a:off x="3896395" y="2937297"/>
              <a:ext cx="125413" cy="90488"/>
            </a:xfrm>
            <a:custGeom>
              <a:avLst/>
              <a:gdLst>
                <a:gd name="T0" fmla="*/ 7 w 84"/>
                <a:gd name="T1" fmla="*/ 45 h 62"/>
                <a:gd name="T2" fmla="*/ 13 w 84"/>
                <a:gd name="T3" fmla="*/ 45 h 62"/>
                <a:gd name="T4" fmla="*/ 33 w 84"/>
                <a:gd name="T5" fmla="*/ 39 h 62"/>
                <a:gd name="T6" fmla="*/ 40 w 84"/>
                <a:gd name="T7" fmla="*/ 45 h 62"/>
                <a:gd name="T8" fmla="*/ 46 w 84"/>
                <a:gd name="T9" fmla="*/ 39 h 62"/>
                <a:gd name="T10" fmla="*/ 33 w 84"/>
                <a:gd name="T11" fmla="*/ 39 h 62"/>
                <a:gd name="T12" fmla="*/ 7 w 84"/>
                <a:gd name="T13" fmla="*/ 39 h 62"/>
                <a:gd name="T14" fmla="*/ 0 w 84"/>
                <a:gd name="T15" fmla="*/ 25 h 62"/>
                <a:gd name="T16" fmla="*/ 7 w 84"/>
                <a:gd name="T17" fmla="*/ 6 h 62"/>
                <a:gd name="T18" fmla="*/ 13 w 84"/>
                <a:gd name="T19" fmla="*/ 0 h 62"/>
                <a:gd name="T20" fmla="*/ 33 w 84"/>
                <a:gd name="T21" fmla="*/ 0 h 62"/>
                <a:gd name="T22" fmla="*/ 54 w 84"/>
                <a:gd name="T23" fmla="*/ 6 h 62"/>
                <a:gd name="T24" fmla="*/ 66 w 84"/>
                <a:gd name="T25" fmla="*/ 25 h 62"/>
                <a:gd name="T26" fmla="*/ 79 w 84"/>
                <a:gd name="T27" fmla="*/ 57 h 62"/>
                <a:gd name="T28" fmla="*/ 46 w 84"/>
                <a:gd name="T29" fmla="*/ 57 h 62"/>
                <a:gd name="T30" fmla="*/ 7 w 84"/>
                <a:gd name="T31" fmla="*/ 57 h 62"/>
                <a:gd name="T32" fmla="*/ 7 w 84"/>
                <a:gd name="T33" fmla="*/ 45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4" h="62">
                  <a:moveTo>
                    <a:pt x="7" y="49"/>
                  </a:moveTo>
                  <a:lnTo>
                    <a:pt x="14" y="49"/>
                  </a:lnTo>
                  <a:lnTo>
                    <a:pt x="35" y="42"/>
                  </a:lnTo>
                  <a:lnTo>
                    <a:pt x="42" y="49"/>
                  </a:lnTo>
                  <a:lnTo>
                    <a:pt x="49" y="42"/>
                  </a:lnTo>
                  <a:lnTo>
                    <a:pt x="35" y="42"/>
                  </a:lnTo>
                  <a:lnTo>
                    <a:pt x="7" y="42"/>
                  </a:lnTo>
                  <a:lnTo>
                    <a:pt x="0" y="27"/>
                  </a:lnTo>
                  <a:lnTo>
                    <a:pt x="7" y="7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57" y="7"/>
                  </a:lnTo>
                  <a:lnTo>
                    <a:pt x="70" y="27"/>
                  </a:lnTo>
                  <a:lnTo>
                    <a:pt x="84" y="62"/>
                  </a:lnTo>
                  <a:lnTo>
                    <a:pt x="49" y="62"/>
                  </a:lnTo>
                  <a:lnTo>
                    <a:pt x="7" y="62"/>
                  </a:lnTo>
                  <a:lnTo>
                    <a:pt x="7" y="4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4" name="Freeform 123"/>
            <p:cNvSpPr>
              <a:spLocks/>
            </p:cNvSpPr>
            <p:nvPr/>
          </p:nvSpPr>
          <p:spPr bwMode="gray">
            <a:xfrm>
              <a:off x="4010695" y="3100810"/>
              <a:ext cx="84138" cy="93663"/>
            </a:xfrm>
            <a:custGeom>
              <a:avLst/>
              <a:gdLst>
                <a:gd name="T0" fmla="*/ 53 w 57"/>
                <a:gd name="T1" fmla="*/ 59 h 63"/>
                <a:gd name="T2" fmla="*/ 53 w 57"/>
                <a:gd name="T3" fmla="*/ 38 h 63"/>
                <a:gd name="T4" fmla="*/ 39 w 57"/>
                <a:gd name="T5" fmla="*/ 33 h 63"/>
                <a:gd name="T6" fmla="*/ 39 w 57"/>
                <a:gd name="T7" fmla="*/ 20 h 63"/>
                <a:gd name="T8" fmla="*/ 33 w 57"/>
                <a:gd name="T9" fmla="*/ 20 h 63"/>
                <a:gd name="T10" fmla="*/ 20 w 57"/>
                <a:gd name="T11" fmla="*/ 0 h 63"/>
                <a:gd name="T12" fmla="*/ 14 w 57"/>
                <a:gd name="T13" fmla="*/ 7 h 63"/>
                <a:gd name="T14" fmla="*/ 0 w 57"/>
                <a:gd name="T15" fmla="*/ 26 h 63"/>
                <a:gd name="T16" fmla="*/ 39 w 57"/>
                <a:gd name="T17" fmla="*/ 59 h 63"/>
                <a:gd name="T18" fmla="*/ 53 w 57"/>
                <a:gd name="T19" fmla="*/ 59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" h="63">
                  <a:moveTo>
                    <a:pt x="57" y="63"/>
                  </a:moveTo>
                  <a:lnTo>
                    <a:pt x="57" y="41"/>
                  </a:lnTo>
                  <a:lnTo>
                    <a:pt x="42" y="35"/>
                  </a:lnTo>
                  <a:lnTo>
                    <a:pt x="42" y="21"/>
                  </a:lnTo>
                  <a:lnTo>
                    <a:pt x="35" y="21"/>
                  </a:lnTo>
                  <a:lnTo>
                    <a:pt x="22" y="0"/>
                  </a:lnTo>
                  <a:lnTo>
                    <a:pt x="15" y="7"/>
                  </a:lnTo>
                  <a:lnTo>
                    <a:pt x="0" y="28"/>
                  </a:lnTo>
                  <a:lnTo>
                    <a:pt x="42" y="63"/>
                  </a:lnTo>
                  <a:lnTo>
                    <a:pt x="57" y="6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5" name="Freeform 124"/>
            <p:cNvSpPr>
              <a:spLocks/>
            </p:cNvSpPr>
            <p:nvPr/>
          </p:nvSpPr>
          <p:spPr bwMode="gray">
            <a:xfrm>
              <a:off x="4456783" y="3203997"/>
              <a:ext cx="144463" cy="176213"/>
            </a:xfrm>
            <a:custGeom>
              <a:avLst/>
              <a:gdLst>
                <a:gd name="T0" fmla="*/ 65 w 98"/>
                <a:gd name="T1" fmla="*/ 7 h 119"/>
                <a:gd name="T2" fmla="*/ 65 w 98"/>
                <a:gd name="T3" fmla="*/ 27 h 119"/>
                <a:gd name="T4" fmla="*/ 26 w 98"/>
                <a:gd name="T5" fmla="*/ 21 h 119"/>
                <a:gd name="T6" fmla="*/ 26 w 98"/>
                <a:gd name="T7" fmla="*/ 33 h 119"/>
                <a:gd name="T8" fmla="*/ 33 w 98"/>
                <a:gd name="T9" fmla="*/ 27 h 119"/>
                <a:gd name="T10" fmla="*/ 39 w 98"/>
                <a:gd name="T11" fmla="*/ 33 h 119"/>
                <a:gd name="T12" fmla="*/ 39 w 98"/>
                <a:gd name="T13" fmla="*/ 39 h 119"/>
                <a:gd name="T14" fmla="*/ 39 w 98"/>
                <a:gd name="T15" fmla="*/ 72 h 119"/>
                <a:gd name="T16" fmla="*/ 20 w 98"/>
                <a:gd name="T17" fmla="*/ 72 h 119"/>
                <a:gd name="T18" fmla="*/ 7 w 98"/>
                <a:gd name="T19" fmla="*/ 78 h 119"/>
                <a:gd name="T20" fmla="*/ 7 w 98"/>
                <a:gd name="T21" fmla="*/ 85 h 119"/>
                <a:gd name="T22" fmla="*/ 0 w 98"/>
                <a:gd name="T23" fmla="*/ 85 h 119"/>
                <a:gd name="T24" fmla="*/ 0 w 98"/>
                <a:gd name="T25" fmla="*/ 98 h 119"/>
                <a:gd name="T26" fmla="*/ 20 w 98"/>
                <a:gd name="T27" fmla="*/ 111 h 119"/>
                <a:gd name="T28" fmla="*/ 20 w 98"/>
                <a:gd name="T29" fmla="*/ 104 h 119"/>
                <a:gd name="T30" fmla="*/ 26 w 98"/>
                <a:gd name="T31" fmla="*/ 104 h 119"/>
                <a:gd name="T32" fmla="*/ 39 w 98"/>
                <a:gd name="T33" fmla="*/ 104 h 119"/>
                <a:gd name="T34" fmla="*/ 59 w 98"/>
                <a:gd name="T35" fmla="*/ 98 h 119"/>
                <a:gd name="T36" fmla="*/ 65 w 98"/>
                <a:gd name="T37" fmla="*/ 72 h 119"/>
                <a:gd name="T38" fmla="*/ 79 w 98"/>
                <a:gd name="T39" fmla="*/ 60 h 119"/>
                <a:gd name="T40" fmla="*/ 91 w 98"/>
                <a:gd name="T41" fmla="*/ 0 h 119"/>
                <a:gd name="T42" fmla="*/ 72 w 98"/>
                <a:gd name="T43" fmla="*/ 7 h 119"/>
                <a:gd name="T44" fmla="*/ 65 w 98"/>
                <a:gd name="T45" fmla="*/ 7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8" h="119">
                  <a:moveTo>
                    <a:pt x="70" y="7"/>
                  </a:moveTo>
                  <a:lnTo>
                    <a:pt x="70" y="29"/>
                  </a:lnTo>
                  <a:lnTo>
                    <a:pt x="28" y="22"/>
                  </a:lnTo>
                  <a:lnTo>
                    <a:pt x="28" y="35"/>
                  </a:lnTo>
                  <a:lnTo>
                    <a:pt x="35" y="29"/>
                  </a:lnTo>
                  <a:lnTo>
                    <a:pt x="42" y="35"/>
                  </a:lnTo>
                  <a:lnTo>
                    <a:pt x="42" y="42"/>
                  </a:lnTo>
                  <a:lnTo>
                    <a:pt x="42" y="77"/>
                  </a:lnTo>
                  <a:lnTo>
                    <a:pt x="22" y="77"/>
                  </a:lnTo>
                  <a:lnTo>
                    <a:pt x="8" y="84"/>
                  </a:lnTo>
                  <a:lnTo>
                    <a:pt x="8" y="91"/>
                  </a:lnTo>
                  <a:lnTo>
                    <a:pt x="0" y="91"/>
                  </a:lnTo>
                  <a:lnTo>
                    <a:pt x="0" y="105"/>
                  </a:lnTo>
                  <a:lnTo>
                    <a:pt x="22" y="119"/>
                  </a:lnTo>
                  <a:lnTo>
                    <a:pt x="22" y="112"/>
                  </a:lnTo>
                  <a:lnTo>
                    <a:pt x="28" y="112"/>
                  </a:lnTo>
                  <a:lnTo>
                    <a:pt x="42" y="112"/>
                  </a:lnTo>
                  <a:lnTo>
                    <a:pt x="63" y="105"/>
                  </a:lnTo>
                  <a:lnTo>
                    <a:pt x="70" y="77"/>
                  </a:lnTo>
                  <a:lnTo>
                    <a:pt x="85" y="64"/>
                  </a:lnTo>
                  <a:lnTo>
                    <a:pt x="98" y="0"/>
                  </a:lnTo>
                  <a:lnTo>
                    <a:pt x="77" y="7"/>
                  </a:lnTo>
                  <a:lnTo>
                    <a:pt x="7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6" name="Freeform 125"/>
            <p:cNvSpPr>
              <a:spLocks/>
            </p:cNvSpPr>
            <p:nvPr/>
          </p:nvSpPr>
          <p:spPr bwMode="gray">
            <a:xfrm>
              <a:off x="4634583" y="3638972"/>
              <a:ext cx="185738" cy="185738"/>
            </a:xfrm>
            <a:custGeom>
              <a:avLst/>
              <a:gdLst>
                <a:gd name="T0" fmla="*/ 0 w 125"/>
                <a:gd name="T1" fmla="*/ 92 h 125"/>
                <a:gd name="T2" fmla="*/ 7 w 125"/>
                <a:gd name="T3" fmla="*/ 104 h 125"/>
                <a:gd name="T4" fmla="*/ 7 w 125"/>
                <a:gd name="T5" fmla="*/ 117 h 125"/>
                <a:gd name="T6" fmla="*/ 19 w 125"/>
                <a:gd name="T7" fmla="*/ 117 h 125"/>
                <a:gd name="T8" fmla="*/ 45 w 125"/>
                <a:gd name="T9" fmla="*/ 104 h 125"/>
                <a:gd name="T10" fmla="*/ 51 w 125"/>
                <a:gd name="T11" fmla="*/ 110 h 125"/>
                <a:gd name="T12" fmla="*/ 58 w 125"/>
                <a:gd name="T13" fmla="*/ 104 h 125"/>
                <a:gd name="T14" fmla="*/ 91 w 125"/>
                <a:gd name="T15" fmla="*/ 71 h 125"/>
                <a:gd name="T16" fmla="*/ 117 w 125"/>
                <a:gd name="T17" fmla="*/ 52 h 125"/>
                <a:gd name="T18" fmla="*/ 97 w 125"/>
                <a:gd name="T19" fmla="*/ 52 h 125"/>
                <a:gd name="T20" fmla="*/ 91 w 125"/>
                <a:gd name="T21" fmla="*/ 38 h 125"/>
                <a:gd name="T22" fmla="*/ 78 w 125"/>
                <a:gd name="T23" fmla="*/ 20 h 125"/>
                <a:gd name="T24" fmla="*/ 58 w 125"/>
                <a:gd name="T25" fmla="*/ 0 h 125"/>
                <a:gd name="T26" fmla="*/ 45 w 125"/>
                <a:gd name="T27" fmla="*/ 13 h 125"/>
                <a:gd name="T28" fmla="*/ 38 w 125"/>
                <a:gd name="T29" fmla="*/ 6 h 125"/>
                <a:gd name="T30" fmla="*/ 12 w 125"/>
                <a:gd name="T31" fmla="*/ 6 h 125"/>
                <a:gd name="T32" fmla="*/ 7 w 125"/>
                <a:gd name="T33" fmla="*/ 52 h 125"/>
                <a:gd name="T34" fmla="*/ 0 w 125"/>
                <a:gd name="T35" fmla="*/ 65 h 125"/>
                <a:gd name="T36" fmla="*/ 0 w 125"/>
                <a:gd name="T37" fmla="*/ 92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25" h="125">
                  <a:moveTo>
                    <a:pt x="0" y="98"/>
                  </a:moveTo>
                  <a:lnTo>
                    <a:pt x="7" y="111"/>
                  </a:lnTo>
                  <a:lnTo>
                    <a:pt x="7" y="125"/>
                  </a:lnTo>
                  <a:lnTo>
                    <a:pt x="20" y="125"/>
                  </a:lnTo>
                  <a:lnTo>
                    <a:pt x="48" y="111"/>
                  </a:lnTo>
                  <a:lnTo>
                    <a:pt x="55" y="118"/>
                  </a:lnTo>
                  <a:lnTo>
                    <a:pt x="62" y="111"/>
                  </a:lnTo>
                  <a:lnTo>
                    <a:pt x="97" y="76"/>
                  </a:lnTo>
                  <a:lnTo>
                    <a:pt x="125" y="56"/>
                  </a:lnTo>
                  <a:lnTo>
                    <a:pt x="104" y="56"/>
                  </a:lnTo>
                  <a:lnTo>
                    <a:pt x="97" y="41"/>
                  </a:lnTo>
                  <a:lnTo>
                    <a:pt x="83" y="21"/>
                  </a:lnTo>
                  <a:lnTo>
                    <a:pt x="62" y="0"/>
                  </a:lnTo>
                  <a:lnTo>
                    <a:pt x="48" y="14"/>
                  </a:lnTo>
                  <a:lnTo>
                    <a:pt x="41" y="6"/>
                  </a:lnTo>
                  <a:lnTo>
                    <a:pt x="13" y="6"/>
                  </a:lnTo>
                  <a:lnTo>
                    <a:pt x="7" y="56"/>
                  </a:lnTo>
                  <a:lnTo>
                    <a:pt x="0" y="69"/>
                  </a:lnTo>
                  <a:lnTo>
                    <a:pt x="0" y="9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7" name="Freeform 126"/>
            <p:cNvSpPr>
              <a:spLocks/>
            </p:cNvSpPr>
            <p:nvPr/>
          </p:nvSpPr>
          <p:spPr bwMode="gray">
            <a:xfrm>
              <a:off x="4725070" y="3597697"/>
              <a:ext cx="165100" cy="142875"/>
            </a:xfrm>
            <a:custGeom>
              <a:avLst/>
              <a:gdLst>
                <a:gd name="T0" fmla="*/ 66 w 111"/>
                <a:gd name="T1" fmla="*/ 0 h 96"/>
                <a:gd name="T2" fmla="*/ 46 w 111"/>
                <a:gd name="T3" fmla="*/ 0 h 96"/>
                <a:gd name="T4" fmla="*/ 46 w 111"/>
                <a:gd name="T5" fmla="*/ 6 h 96"/>
                <a:gd name="T6" fmla="*/ 26 w 111"/>
                <a:gd name="T7" fmla="*/ 25 h 96"/>
                <a:gd name="T8" fmla="*/ 0 w 111"/>
                <a:gd name="T9" fmla="*/ 25 h 96"/>
                <a:gd name="T10" fmla="*/ 20 w 111"/>
                <a:gd name="T11" fmla="*/ 45 h 96"/>
                <a:gd name="T12" fmla="*/ 33 w 111"/>
                <a:gd name="T13" fmla="*/ 64 h 96"/>
                <a:gd name="T14" fmla="*/ 39 w 111"/>
                <a:gd name="T15" fmla="*/ 78 h 96"/>
                <a:gd name="T16" fmla="*/ 59 w 111"/>
                <a:gd name="T17" fmla="*/ 78 h 96"/>
                <a:gd name="T18" fmla="*/ 71 w 111"/>
                <a:gd name="T19" fmla="*/ 90 h 96"/>
                <a:gd name="T20" fmla="*/ 79 w 111"/>
                <a:gd name="T21" fmla="*/ 90 h 96"/>
                <a:gd name="T22" fmla="*/ 98 w 111"/>
                <a:gd name="T23" fmla="*/ 58 h 96"/>
                <a:gd name="T24" fmla="*/ 104 w 111"/>
                <a:gd name="T25" fmla="*/ 25 h 96"/>
                <a:gd name="T26" fmla="*/ 98 w 111"/>
                <a:gd name="T27" fmla="*/ 6 h 96"/>
                <a:gd name="T28" fmla="*/ 79 w 111"/>
                <a:gd name="T29" fmla="*/ 0 h 96"/>
                <a:gd name="T30" fmla="*/ 66 w 111"/>
                <a:gd name="T31" fmla="*/ 0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1" h="96">
                  <a:moveTo>
                    <a:pt x="70" y="0"/>
                  </a:moveTo>
                  <a:lnTo>
                    <a:pt x="49" y="0"/>
                  </a:lnTo>
                  <a:lnTo>
                    <a:pt x="49" y="6"/>
                  </a:lnTo>
                  <a:lnTo>
                    <a:pt x="28" y="27"/>
                  </a:lnTo>
                  <a:lnTo>
                    <a:pt x="0" y="27"/>
                  </a:lnTo>
                  <a:lnTo>
                    <a:pt x="21" y="48"/>
                  </a:lnTo>
                  <a:lnTo>
                    <a:pt x="35" y="68"/>
                  </a:lnTo>
                  <a:lnTo>
                    <a:pt x="42" y="83"/>
                  </a:lnTo>
                  <a:lnTo>
                    <a:pt x="63" y="83"/>
                  </a:lnTo>
                  <a:lnTo>
                    <a:pt x="76" y="96"/>
                  </a:lnTo>
                  <a:lnTo>
                    <a:pt x="84" y="96"/>
                  </a:lnTo>
                  <a:lnTo>
                    <a:pt x="105" y="62"/>
                  </a:lnTo>
                  <a:lnTo>
                    <a:pt x="111" y="27"/>
                  </a:lnTo>
                  <a:lnTo>
                    <a:pt x="105" y="6"/>
                  </a:lnTo>
                  <a:lnTo>
                    <a:pt x="84" y="0"/>
                  </a:lnTo>
                  <a:lnTo>
                    <a:pt x="7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8" name="Freeform 127"/>
            <p:cNvSpPr>
              <a:spLocks/>
            </p:cNvSpPr>
            <p:nvPr/>
          </p:nvSpPr>
          <p:spPr bwMode="gray">
            <a:xfrm>
              <a:off x="4829845" y="3483397"/>
              <a:ext cx="206375" cy="341313"/>
            </a:xfrm>
            <a:custGeom>
              <a:avLst/>
              <a:gdLst>
                <a:gd name="T0" fmla="*/ 33 w 140"/>
                <a:gd name="T1" fmla="*/ 215 h 229"/>
                <a:gd name="T2" fmla="*/ 33 w 140"/>
                <a:gd name="T3" fmla="*/ 208 h 229"/>
                <a:gd name="T4" fmla="*/ 33 w 140"/>
                <a:gd name="T5" fmla="*/ 202 h 229"/>
                <a:gd name="T6" fmla="*/ 65 w 140"/>
                <a:gd name="T7" fmla="*/ 190 h 229"/>
                <a:gd name="T8" fmla="*/ 71 w 140"/>
                <a:gd name="T9" fmla="*/ 182 h 229"/>
                <a:gd name="T10" fmla="*/ 71 w 140"/>
                <a:gd name="T11" fmla="*/ 162 h 229"/>
                <a:gd name="T12" fmla="*/ 52 w 140"/>
                <a:gd name="T13" fmla="*/ 131 h 229"/>
                <a:gd name="T14" fmla="*/ 85 w 140"/>
                <a:gd name="T15" fmla="*/ 98 h 229"/>
                <a:gd name="T16" fmla="*/ 110 w 140"/>
                <a:gd name="T17" fmla="*/ 84 h 229"/>
                <a:gd name="T18" fmla="*/ 130 w 140"/>
                <a:gd name="T19" fmla="*/ 65 h 229"/>
                <a:gd name="T20" fmla="*/ 124 w 140"/>
                <a:gd name="T21" fmla="*/ 0 h 229"/>
                <a:gd name="T22" fmla="*/ 110 w 140"/>
                <a:gd name="T23" fmla="*/ 12 h 229"/>
                <a:gd name="T24" fmla="*/ 77 w 140"/>
                <a:gd name="T25" fmla="*/ 12 h 229"/>
                <a:gd name="T26" fmla="*/ 65 w 140"/>
                <a:gd name="T27" fmla="*/ 12 h 229"/>
                <a:gd name="T28" fmla="*/ 52 w 140"/>
                <a:gd name="T29" fmla="*/ 25 h 229"/>
                <a:gd name="T30" fmla="*/ 65 w 140"/>
                <a:gd name="T31" fmla="*/ 39 h 229"/>
                <a:gd name="T32" fmla="*/ 71 w 140"/>
                <a:gd name="T33" fmla="*/ 58 h 229"/>
                <a:gd name="T34" fmla="*/ 71 w 140"/>
                <a:gd name="T35" fmla="*/ 72 h 229"/>
                <a:gd name="T36" fmla="*/ 65 w 140"/>
                <a:gd name="T37" fmla="*/ 84 h 229"/>
                <a:gd name="T38" fmla="*/ 52 w 140"/>
                <a:gd name="T39" fmla="*/ 72 h 229"/>
                <a:gd name="T40" fmla="*/ 52 w 140"/>
                <a:gd name="T41" fmla="*/ 58 h 229"/>
                <a:gd name="T42" fmla="*/ 45 w 140"/>
                <a:gd name="T43" fmla="*/ 58 h 229"/>
                <a:gd name="T44" fmla="*/ 38 w 140"/>
                <a:gd name="T45" fmla="*/ 45 h 229"/>
                <a:gd name="T46" fmla="*/ 0 w 140"/>
                <a:gd name="T47" fmla="*/ 65 h 229"/>
                <a:gd name="T48" fmla="*/ 0 w 140"/>
                <a:gd name="T49" fmla="*/ 72 h 229"/>
                <a:gd name="T50" fmla="*/ 13 w 140"/>
                <a:gd name="T51" fmla="*/ 72 h 229"/>
                <a:gd name="T52" fmla="*/ 33 w 140"/>
                <a:gd name="T53" fmla="*/ 78 h 229"/>
                <a:gd name="T54" fmla="*/ 38 w 140"/>
                <a:gd name="T55" fmla="*/ 98 h 229"/>
                <a:gd name="T56" fmla="*/ 33 w 140"/>
                <a:gd name="T57" fmla="*/ 131 h 229"/>
                <a:gd name="T58" fmla="*/ 13 w 140"/>
                <a:gd name="T59" fmla="*/ 162 h 229"/>
                <a:gd name="T60" fmla="*/ 20 w 140"/>
                <a:gd name="T61" fmla="*/ 208 h 229"/>
                <a:gd name="T62" fmla="*/ 20 w 140"/>
                <a:gd name="T63" fmla="*/ 215 h 229"/>
                <a:gd name="T64" fmla="*/ 33 w 140"/>
                <a:gd name="T65" fmla="*/ 215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" h="229">
                  <a:moveTo>
                    <a:pt x="35" y="229"/>
                  </a:moveTo>
                  <a:lnTo>
                    <a:pt x="35" y="222"/>
                  </a:lnTo>
                  <a:lnTo>
                    <a:pt x="35" y="215"/>
                  </a:lnTo>
                  <a:lnTo>
                    <a:pt x="70" y="202"/>
                  </a:lnTo>
                  <a:lnTo>
                    <a:pt x="76" y="194"/>
                  </a:lnTo>
                  <a:lnTo>
                    <a:pt x="76" y="173"/>
                  </a:lnTo>
                  <a:lnTo>
                    <a:pt x="56" y="139"/>
                  </a:lnTo>
                  <a:lnTo>
                    <a:pt x="91" y="104"/>
                  </a:lnTo>
                  <a:lnTo>
                    <a:pt x="118" y="90"/>
                  </a:lnTo>
                  <a:lnTo>
                    <a:pt x="140" y="69"/>
                  </a:lnTo>
                  <a:lnTo>
                    <a:pt x="133" y="0"/>
                  </a:lnTo>
                  <a:lnTo>
                    <a:pt x="118" y="13"/>
                  </a:lnTo>
                  <a:lnTo>
                    <a:pt x="83" y="13"/>
                  </a:lnTo>
                  <a:lnTo>
                    <a:pt x="70" y="13"/>
                  </a:lnTo>
                  <a:lnTo>
                    <a:pt x="56" y="27"/>
                  </a:lnTo>
                  <a:lnTo>
                    <a:pt x="70" y="42"/>
                  </a:lnTo>
                  <a:lnTo>
                    <a:pt x="76" y="62"/>
                  </a:lnTo>
                  <a:lnTo>
                    <a:pt x="76" y="77"/>
                  </a:lnTo>
                  <a:lnTo>
                    <a:pt x="70" y="90"/>
                  </a:lnTo>
                  <a:lnTo>
                    <a:pt x="56" y="77"/>
                  </a:lnTo>
                  <a:lnTo>
                    <a:pt x="56" y="62"/>
                  </a:lnTo>
                  <a:lnTo>
                    <a:pt x="48" y="62"/>
                  </a:lnTo>
                  <a:lnTo>
                    <a:pt x="41" y="48"/>
                  </a:lnTo>
                  <a:lnTo>
                    <a:pt x="0" y="69"/>
                  </a:lnTo>
                  <a:lnTo>
                    <a:pt x="0" y="77"/>
                  </a:lnTo>
                  <a:lnTo>
                    <a:pt x="14" y="77"/>
                  </a:lnTo>
                  <a:lnTo>
                    <a:pt x="35" y="83"/>
                  </a:lnTo>
                  <a:lnTo>
                    <a:pt x="41" y="104"/>
                  </a:lnTo>
                  <a:lnTo>
                    <a:pt x="35" y="139"/>
                  </a:lnTo>
                  <a:lnTo>
                    <a:pt x="14" y="173"/>
                  </a:lnTo>
                  <a:lnTo>
                    <a:pt x="21" y="222"/>
                  </a:lnTo>
                  <a:lnTo>
                    <a:pt x="21" y="229"/>
                  </a:lnTo>
                  <a:lnTo>
                    <a:pt x="35" y="22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59" name="Freeform 128"/>
            <p:cNvSpPr>
              <a:spLocks/>
            </p:cNvSpPr>
            <p:nvPr/>
          </p:nvSpPr>
          <p:spPr bwMode="gray">
            <a:xfrm>
              <a:off x="5791870" y="3081760"/>
              <a:ext cx="52388" cy="71438"/>
            </a:xfrm>
            <a:custGeom>
              <a:avLst/>
              <a:gdLst>
                <a:gd name="T0" fmla="*/ 0 w 35"/>
                <a:gd name="T1" fmla="*/ 19 h 49"/>
                <a:gd name="T2" fmla="*/ 13 w 35"/>
                <a:gd name="T3" fmla="*/ 45 h 49"/>
                <a:gd name="T4" fmla="*/ 25 w 35"/>
                <a:gd name="T5" fmla="*/ 45 h 49"/>
                <a:gd name="T6" fmla="*/ 33 w 35"/>
                <a:gd name="T7" fmla="*/ 32 h 49"/>
                <a:gd name="T8" fmla="*/ 20 w 35"/>
                <a:gd name="T9" fmla="*/ 6 h 49"/>
                <a:gd name="T10" fmla="*/ 13 w 35"/>
                <a:gd name="T11" fmla="*/ 0 h 49"/>
                <a:gd name="T12" fmla="*/ 0 w 35"/>
                <a:gd name="T13" fmla="*/ 19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49">
                  <a:moveTo>
                    <a:pt x="0" y="21"/>
                  </a:moveTo>
                  <a:lnTo>
                    <a:pt x="14" y="49"/>
                  </a:lnTo>
                  <a:lnTo>
                    <a:pt x="27" y="49"/>
                  </a:lnTo>
                  <a:lnTo>
                    <a:pt x="35" y="35"/>
                  </a:lnTo>
                  <a:lnTo>
                    <a:pt x="21" y="7"/>
                  </a:lnTo>
                  <a:lnTo>
                    <a:pt x="14" y="0"/>
                  </a:lnTo>
                  <a:lnTo>
                    <a:pt x="0" y="21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0" name="Freeform 129"/>
            <p:cNvSpPr>
              <a:spLocks/>
            </p:cNvSpPr>
            <p:nvPr/>
          </p:nvSpPr>
          <p:spPr bwMode="gray">
            <a:xfrm>
              <a:off x="6828508" y="2554710"/>
              <a:ext cx="52388" cy="30163"/>
            </a:xfrm>
            <a:custGeom>
              <a:avLst/>
              <a:gdLst>
                <a:gd name="T0" fmla="*/ 0 w 35"/>
                <a:gd name="T1" fmla="*/ 13 h 21"/>
                <a:gd name="T2" fmla="*/ 0 w 35"/>
                <a:gd name="T3" fmla="*/ 19 h 21"/>
                <a:gd name="T4" fmla="*/ 6 w 35"/>
                <a:gd name="T5" fmla="*/ 19 h 21"/>
                <a:gd name="T6" fmla="*/ 12 w 35"/>
                <a:gd name="T7" fmla="*/ 13 h 21"/>
                <a:gd name="T8" fmla="*/ 25 w 35"/>
                <a:gd name="T9" fmla="*/ 13 h 21"/>
                <a:gd name="T10" fmla="*/ 33 w 35"/>
                <a:gd name="T11" fmla="*/ 0 h 21"/>
                <a:gd name="T12" fmla="*/ 12 w 35"/>
                <a:gd name="T13" fmla="*/ 0 h 21"/>
                <a:gd name="T14" fmla="*/ 0 w 35"/>
                <a:gd name="T15" fmla="*/ 13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" h="21">
                  <a:moveTo>
                    <a:pt x="0" y="14"/>
                  </a:moveTo>
                  <a:lnTo>
                    <a:pt x="0" y="21"/>
                  </a:lnTo>
                  <a:lnTo>
                    <a:pt x="6" y="21"/>
                  </a:lnTo>
                  <a:lnTo>
                    <a:pt x="13" y="14"/>
                  </a:lnTo>
                  <a:lnTo>
                    <a:pt x="27" y="14"/>
                  </a:lnTo>
                  <a:lnTo>
                    <a:pt x="35" y="0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1" name="Freeform 130"/>
            <p:cNvSpPr>
              <a:spLocks/>
            </p:cNvSpPr>
            <p:nvPr/>
          </p:nvSpPr>
          <p:spPr bwMode="gray">
            <a:xfrm>
              <a:off x="6807870" y="2368972"/>
              <a:ext cx="206375" cy="206375"/>
            </a:xfrm>
            <a:custGeom>
              <a:avLst/>
              <a:gdLst>
                <a:gd name="T0" fmla="*/ 0 w 140"/>
                <a:gd name="T1" fmla="*/ 110 h 139"/>
                <a:gd name="T2" fmla="*/ 0 w 140"/>
                <a:gd name="T3" fmla="*/ 117 h 139"/>
                <a:gd name="T4" fmla="*/ 14 w 140"/>
                <a:gd name="T5" fmla="*/ 117 h 139"/>
                <a:gd name="T6" fmla="*/ 46 w 140"/>
                <a:gd name="T7" fmla="*/ 104 h 139"/>
                <a:gd name="T8" fmla="*/ 52 w 140"/>
                <a:gd name="T9" fmla="*/ 110 h 139"/>
                <a:gd name="T10" fmla="*/ 52 w 140"/>
                <a:gd name="T11" fmla="*/ 117 h 139"/>
                <a:gd name="T12" fmla="*/ 59 w 140"/>
                <a:gd name="T13" fmla="*/ 130 h 139"/>
                <a:gd name="T14" fmla="*/ 65 w 140"/>
                <a:gd name="T15" fmla="*/ 110 h 139"/>
                <a:gd name="T16" fmla="*/ 65 w 140"/>
                <a:gd name="T17" fmla="*/ 104 h 139"/>
                <a:gd name="T18" fmla="*/ 79 w 140"/>
                <a:gd name="T19" fmla="*/ 110 h 139"/>
                <a:gd name="T20" fmla="*/ 85 w 140"/>
                <a:gd name="T21" fmla="*/ 110 h 139"/>
                <a:gd name="T22" fmla="*/ 91 w 140"/>
                <a:gd name="T23" fmla="*/ 104 h 139"/>
                <a:gd name="T24" fmla="*/ 98 w 140"/>
                <a:gd name="T25" fmla="*/ 110 h 139"/>
                <a:gd name="T26" fmla="*/ 98 w 140"/>
                <a:gd name="T27" fmla="*/ 104 h 139"/>
                <a:gd name="T28" fmla="*/ 104 w 140"/>
                <a:gd name="T29" fmla="*/ 97 h 139"/>
                <a:gd name="T30" fmla="*/ 104 w 140"/>
                <a:gd name="T31" fmla="*/ 104 h 139"/>
                <a:gd name="T32" fmla="*/ 117 w 140"/>
                <a:gd name="T33" fmla="*/ 104 h 139"/>
                <a:gd name="T34" fmla="*/ 124 w 140"/>
                <a:gd name="T35" fmla="*/ 97 h 139"/>
                <a:gd name="T36" fmla="*/ 124 w 140"/>
                <a:gd name="T37" fmla="*/ 59 h 139"/>
                <a:gd name="T38" fmla="*/ 130 w 140"/>
                <a:gd name="T39" fmla="*/ 59 h 139"/>
                <a:gd name="T40" fmla="*/ 130 w 140"/>
                <a:gd name="T41" fmla="*/ 6 h 139"/>
                <a:gd name="T42" fmla="*/ 124 w 140"/>
                <a:gd name="T43" fmla="*/ 0 h 139"/>
                <a:gd name="T44" fmla="*/ 124 w 140"/>
                <a:gd name="T45" fmla="*/ 6 h 139"/>
                <a:gd name="T46" fmla="*/ 117 w 140"/>
                <a:gd name="T47" fmla="*/ 6 h 139"/>
                <a:gd name="T48" fmla="*/ 104 w 140"/>
                <a:gd name="T49" fmla="*/ 38 h 139"/>
                <a:gd name="T50" fmla="*/ 91 w 140"/>
                <a:gd name="T51" fmla="*/ 65 h 139"/>
                <a:gd name="T52" fmla="*/ 79 w 140"/>
                <a:gd name="T53" fmla="*/ 78 h 139"/>
                <a:gd name="T54" fmla="*/ 79 w 140"/>
                <a:gd name="T55" fmla="*/ 65 h 139"/>
                <a:gd name="T56" fmla="*/ 65 w 140"/>
                <a:gd name="T57" fmla="*/ 71 h 139"/>
                <a:gd name="T58" fmla="*/ 59 w 140"/>
                <a:gd name="T59" fmla="*/ 97 h 139"/>
                <a:gd name="T60" fmla="*/ 52 w 140"/>
                <a:gd name="T61" fmla="*/ 97 h 139"/>
                <a:gd name="T62" fmla="*/ 20 w 140"/>
                <a:gd name="T63" fmla="*/ 97 h 139"/>
                <a:gd name="T64" fmla="*/ 0 w 140"/>
                <a:gd name="T65" fmla="*/ 110 h 1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0" h="139">
                  <a:moveTo>
                    <a:pt x="0" y="118"/>
                  </a:moveTo>
                  <a:lnTo>
                    <a:pt x="0" y="125"/>
                  </a:lnTo>
                  <a:lnTo>
                    <a:pt x="15" y="125"/>
                  </a:lnTo>
                  <a:lnTo>
                    <a:pt x="50" y="111"/>
                  </a:lnTo>
                  <a:lnTo>
                    <a:pt x="56" y="118"/>
                  </a:lnTo>
                  <a:lnTo>
                    <a:pt x="56" y="125"/>
                  </a:lnTo>
                  <a:lnTo>
                    <a:pt x="63" y="139"/>
                  </a:lnTo>
                  <a:lnTo>
                    <a:pt x="70" y="118"/>
                  </a:lnTo>
                  <a:lnTo>
                    <a:pt x="70" y="111"/>
                  </a:lnTo>
                  <a:lnTo>
                    <a:pt x="85" y="118"/>
                  </a:lnTo>
                  <a:lnTo>
                    <a:pt x="91" y="118"/>
                  </a:lnTo>
                  <a:lnTo>
                    <a:pt x="98" y="111"/>
                  </a:lnTo>
                  <a:lnTo>
                    <a:pt x="105" y="118"/>
                  </a:lnTo>
                  <a:lnTo>
                    <a:pt x="105" y="111"/>
                  </a:lnTo>
                  <a:lnTo>
                    <a:pt x="112" y="104"/>
                  </a:lnTo>
                  <a:lnTo>
                    <a:pt x="112" y="111"/>
                  </a:lnTo>
                  <a:lnTo>
                    <a:pt x="126" y="111"/>
                  </a:lnTo>
                  <a:lnTo>
                    <a:pt x="133" y="104"/>
                  </a:lnTo>
                  <a:lnTo>
                    <a:pt x="133" y="63"/>
                  </a:lnTo>
                  <a:lnTo>
                    <a:pt x="140" y="63"/>
                  </a:lnTo>
                  <a:lnTo>
                    <a:pt x="140" y="6"/>
                  </a:lnTo>
                  <a:lnTo>
                    <a:pt x="133" y="0"/>
                  </a:lnTo>
                  <a:lnTo>
                    <a:pt x="133" y="6"/>
                  </a:lnTo>
                  <a:lnTo>
                    <a:pt x="126" y="6"/>
                  </a:lnTo>
                  <a:lnTo>
                    <a:pt x="112" y="41"/>
                  </a:lnTo>
                  <a:lnTo>
                    <a:pt x="98" y="69"/>
                  </a:lnTo>
                  <a:lnTo>
                    <a:pt x="85" y="83"/>
                  </a:lnTo>
                  <a:lnTo>
                    <a:pt x="85" y="69"/>
                  </a:lnTo>
                  <a:lnTo>
                    <a:pt x="70" y="76"/>
                  </a:lnTo>
                  <a:lnTo>
                    <a:pt x="63" y="104"/>
                  </a:lnTo>
                  <a:lnTo>
                    <a:pt x="56" y="104"/>
                  </a:lnTo>
                  <a:lnTo>
                    <a:pt x="21" y="104"/>
                  </a:lnTo>
                  <a:lnTo>
                    <a:pt x="0" y="11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2" name="Freeform 131"/>
            <p:cNvSpPr>
              <a:spLocks/>
            </p:cNvSpPr>
            <p:nvPr/>
          </p:nvSpPr>
          <p:spPr bwMode="gray">
            <a:xfrm>
              <a:off x="6972970" y="2254672"/>
              <a:ext cx="123825" cy="114300"/>
            </a:xfrm>
            <a:custGeom>
              <a:avLst/>
              <a:gdLst>
                <a:gd name="T0" fmla="*/ 0 w 84"/>
                <a:gd name="T1" fmla="*/ 52 h 77"/>
                <a:gd name="T2" fmla="*/ 0 w 84"/>
                <a:gd name="T3" fmla="*/ 72 h 77"/>
                <a:gd name="T4" fmla="*/ 20 w 84"/>
                <a:gd name="T5" fmla="*/ 65 h 77"/>
                <a:gd name="T6" fmla="*/ 13 w 84"/>
                <a:gd name="T7" fmla="*/ 65 h 77"/>
                <a:gd name="T8" fmla="*/ 13 w 84"/>
                <a:gd name="T9" fmla="*/ 52 h 77"/>
                <a:gd name="T10" fmla="*/ 26 w 84"/>
                <a:gd name="T11" fmla="*/ 52 h 77"/>
                <a:gd name="T12" fmla="*/ 52 w 84"/>
                <a:gd name="T13" fmla="*/ 65 h 77"/>
                <a:gd name="T14" fmla="*/ 59 w 84"/>
                <a:gd name="T15" fmla="*/ 45 h 77"/>
                <a:gd name="T16" fmla="*/ 65 w 84"/>
                <a:gd name="T17" fmla="*/ 45 h 77"/>
                <a:gd name="T18" fmla="*/ 78 w 84"/>
                <a:gd name="T19" fmla="*/ 39 h 77"/>
                <a:gd name="T20" fmla="*/ 71 w 84"/>
                <a:gd name="T21" fmla="*/ 39 h 77"/>
                <a:gd name="T22" fmla="*/ 65 w 84"/>
                <a:gd name="T23" fmla="*/ 33 h 77"/>
                <a:gd name="T24" fmla="*/ 71 w 84"/>
                <a:gd name="T25" fmla="*/ 26 h 77"/>
                <a:gd name="T26" fmla="*/ 65 w 84"/>
                <a:gd name="T27" fmla="*/ 33 h 77"/>
                <a:gd name="T28" fmla="*/ 52 w 84"/>
                <a:gd name="T29" fmla="*/ 26 h 77"/>
                <a:gd name="T30" fmla="*/ 26 w 84"/>
                <a:gd name="T31" fmla="*/ 0 h 77"/>
                <a:gd name="T32" fmla="*/ 26 w 84"/>
                <a:gd name="T33" fmla="*/ 7 h 77"/>
                <a:gd name="T34" fmla="*/ 26 w 84"/>
                <a:gd name="T35" fmla="*/ 14 h 77"/>
                <a:gd name="T36" fmla="*/ 20 w 84"/>
                <a:gd name="T37" fmla="*/ 45 h 77"/>
                <a:gd name="T38" fmla="*/ 13 w 84"/>
                <a:gd name="T39" fmla="*/ 39 h 77"/>
                <a:gd name="T40" fmla="*/ 13 w 84"/>
                <a:gd name="T41" fmla="*/ 45 h 77"/>
                <a:gd name="T42" fmla="*/ 0 w 84"/>
                <a:gd name="T43" fmla="*/ 52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4" h="77">
                  <a:moveTo>
                    <a:pt x="0" y="56"/>
                  </a:moveTo>
                  <a:lnTo>
                    <a:pt x="0" y="77"/>
                  </a:lnTo>
                  <a:lnTo>
                    <a:pt x="21" y="70"/>
                  </a:lnTo>
                  <a:lnTo>
                    <a:pt x="14" y="70"/>
                  </a:lnTo>
                  <a:lnTo>
                    <a:pt x="14" y="56"/>
                  </a:lnTo>
                  <a:lnTo>
                    <a:pt x="28" y="56"/>
                  </a:lnTo>
                  <a:lnTo>
                    <a:pt x="56" y="70"/>
                  </a:lnTo>
                  <a:lnTo>
                    <a:pt x="63" y="48"/>
                  </a:lnTo>
                  <a:lnTo>
                    <a:pt x="70" y="48"/>
                  </a:lnTo>
                  <a:lnTo>
                    <a:pt x="84" y="42"/>
                  </a:lnTo>
                  <a:lnTo>
                    <a:pt x="76" y="42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70" y="35"/>
                  </a:lnTo>
                  <a:lnTo>
                    <a:pt x="56" y="28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1" y="48"/>
                  </a:lnTo>
                  <a:lnTo>
                    <a:pt x="14" y="42"/>
                  </a:lnTo>
                  <a:lnTo>
                    <a:pt x="14" y="48"/>
                  </a:lnTo>
                  <a:lnTo>
                    <a:pt x="0" y="5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3" name="Freeform 132"/>
            <p:cNvSpPr>
              <a:spLocks/>
            </p:cNvSpPr>
            <p:nvPr/>
          </p:nvSpPr>
          <p:spPr bwMode="gray">
            <a:xfrm>
              <a:off x="7014245" y="1986385"/>
              <a:ext cx="50800" cy="268288"/>
            </a:xfrm>
            <a:custGeom>
              <a:avLst/>
              <a:gdLst>
                <a:gd name="T0" fmla="*/ 0 w 35"/>
                <a:gd name="T1" fmla="*/ 20 h 181"/>
                <a:gd name="T2" fmla="*/ 0 w 35"/>
                <a:gd name="T3" fmla="*/ 58 h 181"/>
                <a:gd name="T4" fmla="*/ 6 w 35"/>
                <a:gd name="T5" fmla="*/ 65 h 181"/>
                <a:gd name="T6" fmla="*/ 0 w 35"/>
                <a:gd name="T7" fmla="*/ 111 h 181"/>
                <a:gd name="T8" fmla="*/ 6 w 35"/>
                <a:gd name="T9" fmla="*/ 130 h 181"/>
                <a:gd name="T10" fmla="*/ 0 w 35"/>
                <a:gd name="T11" fmla="*/ 150 h 181"/>
                <a:gd name="T12" fmla="*/ 6 w 35"/>
                <a:gd name="T13" fmla="*/ 169 h 181"/>
                <a:gd name="T14" fmla="*/ 6 w 35"/>
                <a:gd name="T15" fmla="*/ 150 h 181"/>
                <a:gd name="T16" fmla="*/ 26 w 35"/>
                <a:gd name="T17" fmla="*/ 156 h 181"/>
                <a:gd name="T18" fmla="*/ 26 w 35"/>
                <a:gd name="T19" fmla="*/ 150 h 181"/>
                <a:gd name="T20" fmla="*/ 6 w 35"/>
                <a:gd name="T21" fmla="*/ 130 h 181"/>
                <a:gd name="T22" fmla="*/ 12 w 35"/>
                <a:gd name="T23" fmla="*/ 105 h 181"/>
                <a:gd name="T24" fmla="*/ 26 w 35"/>
                <a:gd name="T25" fmla="*/ 105 h 181"/>
                <a:gd name="T26" fmla="*/ 32 w 35"/>
                <a:gd name="T27" fmla="*/ 105 h 181"/>
                <a:gd name="T28" fmla="*/ 12 w 35"/>
                <a:gd name="T29" fmla="*/ 46 h 181"/>
                <a:gd name="T30" fmla="*/ 12 w 35"/>
                <a:gd name="T31" fmla="*/ 7 h 181"/>
                <a:gd name="T32" fmla="*/ 12 w 35"/>
                <a:gd name="T33" fmla="*/ 0 h 181"/>
                <a:gd name="T34" fmla="*/ 6 w 35"/>
                <a:gd name="T35" fmla="*/ 0 h 181"/>
                <a:gd name="T36" fmla="*/ 6 w 35"/>
                <a:gd name="T37" fmla="*/ 7 h 181"/>
                <a:gd name="T38" fmla="*/ 0 w 35"/>
                <a:gd name="T39" fmla="*/ 20 h 1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5" h="181">
                  <a:moveTo>
                    <a:pt x="0" y="21"/>
                  </a:moveTo>
                  <a:lnTo>
                    <a:pt x="0" y="62"/>
                  </a:lnTo>
                  <a:lnTo>
                    <a:pt x="7" y="70"/>
                  </a:lnTo>
                  <a:lnTo>
                    <a:pt x="0" y="119"/>
                  </a:lnTo>
                  <a:lnTo>
                    <a:pt x="7" y="139"/>
                  </a:lnTo>
                  <a:lnTo>
                    <a:pt x="0" y="161"/>
                  </a:lnTo>
                  <a:lnTo>
                    <a:pt x="7" y="181"/>
                  </a:lnTo>
                  <a:lnTo>
                    <a:pt x="7" y="161"/>
                  </a:lnTo>
                  <a:lnTo>
                    <a:pt x="28" y="167"/>
                  </a:lnTo>
                  <a:lnTo>
                    <a:pt x="28" y="161"/>
                  </a:lnTo>
                  <a:lnTo>
                    <a:pt x="7" y="139"/>
                  </a:lnTo>
                  <a:lnTo>
                    <a:pt x="13" y="112"/>
                  </a:lnTo>
                  <a:lnTo>
                    <a:pt x="28" y="112"/>
                  </a:lnTo>
                  <a:lnTo>
                    <a:pt x="35" y="112"/>
                  </a:lnTo>
                  <a:lnTo>
                    <a:pt x="13" y="49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4" name="Freeform 133"/>
            <p:cNvSpPr>
              <a:spLocks/>
            </p:cNvSpPr>
            <p:nvPr/>
          </p:nvSpPr>
          <p:spPr bwMode="gray">
            <a:xfrm>
              <a:off x="7076158" y="4164435"/>
              <a:ext cx="73025" cy="80963"/>
            </a:xfrm>
            <a:custGeom>
              <a:avLst/>
              <a:gdLst>
                <a:gd name="T0" fmla="*/ 0 w 49"/>
                <a:gd name="T1" fmla="*/ 0 h 55"/>
                <a:gd name="T2" fmla="*/ 6 w 49"/>
                <a:gd name="T3" fmla="*/ 39 h 55"/>
                <a:gd name="T4" fmla="*/ 26 w 49"/>
                <a:gd name="T5" fmla="*/ 51 h 55"/>
                <a:gd name="T6" fmla="*/ 32 w 49"/>
                <a:gd name="T7" fmla="*/ 32 h 55"/>
                <a:gd name="T8" fmla="*/ 38 w 49"/>
                <a:gd name="T9" fmla="*/ 39 h 55"/>
                <a:gd name="T10" fmla="*/ 46 w 49"/>
                <a:gd name="T11" fmla="*/ 0 h 55"/>
                <a:gd name="T12" fmla="*/ 38 w 49"/>
                <a:gd name="T13" fmla="*/ 0 h 55"/>
                <a:gd name="T14" fmla="*/ 13 w 49"/>
                <a:gd name="T15" fmla="*/ 12 h 55"/>
                <a:gd name="T16" fmla="*/ 0 w 49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55">
                  <a:moveTo>
                    <a:pt x="0" y="0"/>
                  </a:moveTo>
                  <a:lnTo>
                    <a:pt x="6" y="42"/>
                  </a:lnTo>
                  <a:lnTo>
                    <a:pt x="28" y="55"/>
                  </a:lnTo>
                  <a:lnTo>
                    <a:pt x="34" y="35"/>
                  </a:lnTo>
                  <a:lnTo>
                    <a:pt x="41" y="42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14" y="13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5" name="Freeform 134"/>
            <p:cNvSpPr>
              <a:spLocks/>
            </p:cNvSpPr>
            <p:nvPr/>
          </p:nvSpPr>
          <p:spPr bwMode="gray">
            <a:xfrm>
              <a:off x="7625433" y="4021560"/>
              <a:ext cx="112713" cy="174625"/>
            </a:xfrm>
            <a:custGeom>
              <a:avLst/>
              <a:gdLst>
                <a:gd name="T0" fmla="*/ 14 w 77"/>
                <a:gd name="T1" fmla="*/ 64 h 118"/>
                <a:gd name="T2" fmla="*/ 32 w 77"/>
                <a:gd name="T3" fmla="*/ 77 h 118"/>
                <a:gd name="T4" fmla="*/ 27 w 77"/>
                <a:gd name="T5" fmla="*/ 103 h 118"/>
                <a:gd name="T6" fmla="*/ 32 w 77"/>
                <a:gd name="T7" fmla="*/ 110 h 118"/>
                <a:gd name="T8" fmla="*/ 39 w 77"/>
                <a:gd name="T9" fmla="*/ 103 h 118"/>
                <a:gd name="T10" fmla="*/ 53 w 77"/>
                <a:gd name="T11" fmla="*/ 64 h 118"/>
                <a:gd name="T12" fmla="*/ 59 w 77"/>
                <a:gd name="T13" fmla="*/ 64 h 118"/>
                <a:gd name="T14" fmla="*/ 71 w 77"/>
                <a:gd name="T15" fmla="*/ 58 h 118"/>
                <a:gd name="T16" fmla="*/ 71 w 77"/>
                <a:gd name="T17" fmla="*/ 45 h 118"/>
                <a:gd name="T18" fmla="*/ 59 w 77"/>
                <a:gd name="T19" fmla="*/ 39 h 118"/>
                <a:gd name="T20" fmla="*/ 53 w 77"/>
                <a:gd name="T21" fmla="*/ 45 h 118"/>
                <a:gd name="T22" fmla="*/ 39 w 77"/>
                <a:gd name="T23" fmla="*/ 45 h 118"/>
                <a:gd name="T24" fmla="*/ 39 w 77"/>
                <a:gd name="T25" fmla="*/ 25 h 118"/>
                <a:gd name="T26" fmla="*/ 32 w 77"/>
                <a:gd name="T27" fmla="*/ 25 h 118"/>
                <a:gd name="T28" fmla="*/ 32 w 77"/>
                <a:gd name="T29" fmla="*/ 39 h 118"/>
                <a:gd name="T30" fmla="*/ 27 w 77"/>
                <a:gd name="T31" fmla="*/ 25 h 118"/>
                <a:gd name="T32" fmla="*/ 27 w 77"/>
                <a:gd name="T33" fmla="*/ 7 h 118"/>
                <a:gd name="T34" fmla="*/ 0 w 77"/>
                <a:gd name="T35" fmla="*/ 0 h 118"/>
                <a:gd name="T36" fmla="*/ 27 w 77"/>
                <a:gd name="T37" fmla="*/ 25 h 118"/>
                <a:gd name="T38" fmla="*/ 27 w 77"/>
                <a:gd name="T39" fmla="*/ 58 h 118"/>
                <a:gd name="T40" fmla="*/ 14 w 77"/>
                <a:gd name="T41" fmla="*/ 64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7" h="118">
                  <a:moveTo>
                    <a:pt x="15" y="69"/>
                  </a:moveTo>
                  <a:lnTo>
                    <a:pt x="35" y="83"/>
                  </a:lnTo>
                  <a:lnTo>
                    <a:pt x="29" y="110"/>
                  </a:lnTo>
                  <a:lnTo>
                    <a:pt x="35" y="118"/>
                  </a:lnTo>
                  <a:lnTo>
                    <a:pt x="42" y="110"/>
                  </a:lnTo>
                  <a:lnTo>
                    <a:pt x="57" y="69"/>
                  </a:lnTo>
                  <a:lnTo>
                    <a:pt x="64" y="69"/>
                  </a:lnTo>
                  <a:lnTo>
                    <a:pt x="77" y="62"/>
                  </a:lnTo>
                  <a:lnTo>
                    <a:pt x="77" y="48"/>
                  </a:lnTo>
                  <a:lnTo>
                    <a:pt x="64" y="42"/>
                  </a:lnTo>
                  <a:lnTo>
                    <a:pt x="57" y="48"/>
                  </a:lnTo>
                  <a:lnTo>
                    <a:pt x="42" y="48"/>
                  </a:lnTo>
                  <a:lnTo>
                    <a:pt x="42" y="27"/>
                  </a:lnTo>
                  <a:lnTo>
                    <a:pt x="35" y="27"/>
                  </a:lnTo>
                  <a:lnTo>
                    <a:pt x="35" y="42"/>
                  </a:lnTo>
                  <a:lnTo>
                    <a:pt x="29" y="27"/>
                  </a:lnTo>
                  <a:lnTo>
                    <a:pt x="29" y="7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29" y="62"/>
                  </a:lnTo>
                  <a:lnTo>
                    <a:pt x="15" y="6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6" name="Freeform 135"/>
            <p:cNvSpPr>
              <a:spLocks/>
            </p:cNvSpPr>
            <p:nvPr/>
          </p:nvSpPr>
          <p:spPr bwMode="gray">
            <a:xfrm>
              <a:off x="7500020" y="4164435"/>
              <a:ext cx="168275" cy="165100"/>
            </a:xfrm>
            <a:custGeom>
              <a:avLst/>
              <a:gdLst>
                <a:gd name="T0" fmla="*/ 0 w 112"/>
                <a:gd name="T1" fmla="*/ 91 h 111"/>
                <a:gd name="T2" fmla="*/ 7 w 112"/>
                <a:gd name="T3" fmla="*/ 98 h 111"/>
                <a:gd name="T4" fmla="*/ 13 w 112"/>
                <a:gd name="T5" fmla="*/ 98 h 111"/>
                <a:gd name="T6" fmla="*/ 33 w 112"/>
                <a:gd name="T7" fmla="*/ 104 h 111"/>
                <a:gd name="T8" fmla="*/ 46 w 112"/>
                <a:gd name="T9" fmla="*/ 98 h 111"/>
                <a:gd name="T10" fmla="*/ 52 w 112"/>
                <a:gd name="T11" fmla="*/ 78 h 111"/>
                <a:gd name="T12" fmla="*/ 66 w 112"/>
                <a:gd name="T13" fmla="*/ 66 h 111"/>
                <a:gd name="T14" fmla="*/ 79 w 112"/>
                <a:gd name="T15" fmla="*/ 52 h 111"/>
                <a:gd name="T16" fmla="*/ 85 w 112"/>
                <a:gd name="T17" fmla="*/ 52 h 111"/>
                <a:gd name="T18" fmla="*/ 79 w 112"/>
                <a:gd name="T19" fmla="*/ 39 h 111"/>
                <a:gd name="T20" fmla="*/ 106 w 112"/>
                <a:gd name="T21" fmla="*/ 20 h 111"/>
                <a:gd name="T22" fmla="*/ 106 w 112"/>
                <a:gd name="T23" fmla="*/ 12 h 111"/>
                <a:gd name="T24" fmla="*/ 93 w 112"/>
                <a:gd name="T25" fmla="*/ 12 h 111"/>
                <a:gd name="T26" fmla="*/ 93 w 112"/>
                <a:gd name="T27" fmla="*/ 0 h 111"/>
                <a:gd name="T28" fmla="*/ 85 w 112"/>
                <a:gd name="T29" fmla="*/ 12 h 111"/>
                <a:gd name="T30" fmla="*/ 85 w 112"/>
                <a:gd name="T31" fmla="*/ 0 h 111"/>
                <a:gd name="T32" fmla="*/ 79 w 112"/>
                <a:gd name="T33" fmla="*/ 0 h 111"/>
                <a:gd name="T34" fmla="*/ 73 w 112"/>
                <a:gd name="T35" fmla="*/ 0 h 111"/>
                <a:gd name="T36" fmla="*/ 73 w 112"/>
                <a:gd name="T37" fmla="*/ 20 h 111"/>
                <a:gd name="T38" fmla="*/ 66 w 112"/>
                <a:gd name="T39" fmla="*/ 20 h 111"/>
                <a:gd name="T40" fmla="*/ 52 w 112"/>
                <a:gd name="T41" fmla="*/ 33 h 111"/>
                <a:gd name="T42" fmla="*/ 27 w 112"/>
                <a:gd name="T43" fmla="*/ 59 h 111"/>
                <a:gd name="T44" fmla="*/ 0 w 112"/>
                <a:gd name="T45" fmla="*/ 9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2" h="111">
                  <a:moveTo>
                    <a:pt x="0" y="97"/>
                  </a:moveTo>
                  <a:lnTo>
                    <a:pt x="7" y="105"/>
                  </a:lnTo>
                  <a:lnTo>
                    <a:pt x="14" y="105"/>
                  </a:lnTo>
                  <a:lnTo>
                    <a:pt x="35" y="111"/>
                  </a:lnTo>
                  <a:lnTo>
                    <a:pt x="49" y="105"/>
                  </a:lnTo>
                  <a:lnTo>
                    <a:pt x="55" y="83"/>
                  </a:lnTo>
                  <a:lnTo>
                    <a:pt x="70" y="70"/>
                  </a:lnTo>
                  <a:lnTo>
                    <a:pt x="83" y="55"/>
                  </a:lnTo>
                  <a:lnTo>
                    <a:pt x="90" y="55"/>
                  </a:lnTo>
                  <a:lnTo>
                    <a:pt x="83" y="42"/>
                  </a:lnTo>
                  <a:lnTo>
                    <a:pt x="112" y="21"/>
                  </a:lnTo>
                  <a:lnTo>
                    <a:pt x="112" y="13"/>
                  </a:lnTo>
                  <a:lnTo>
                    <a:pt x="98" y="13"/>
                  </a:lnTo>
                  <a:lnTo>
                    <a:pt x="98" y="0"/>
                  </a:lnTo>
                  <a:lnTo>
                    <a:pt x="90" y="13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7" y="21"/>
                  </a:lnTo>
                  <a:lnTo>
                    <a:pt x="70" y="21"/>
                  </a:lnTo>
                  <a:lnTo>
                    <a:pt x="55" y="35"/>
                  </a:lnTo>
                  <a:lnTo>
                    <a:pt x="28" y="63"/>
                  </a:lnTo>
                  <a:lnTo>
                    <a:pt x="0" y="9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7" name="Freeform 136"/>
            <p:cNvSpPr>
              <a:spLocks/>
            </p:cNvSpPr>
            <p:nvPr/>
          </p:nvSpPr>
          <p:spPr bwMode="gray">
            <a:xfrm>
              <a:off x="6310983" y="3391322"/>
              <a:ext cx="174625" cy="50800"/>
            </a:xfrm>
            <a:custGeom>
              <a:avLst/>
              <a:gdLst>
                <a:gd name="T0" fmla="*/ 0 w 118"/>
                <a:gd name="T1" fmla="*/ 12 h 35"/>
                <a:gd name="T2" fmla="*/ 33 w 118"/>
                <a:gd name="T3" fmla="*/ 26 h 35"/>
                <a:gd name="T4" fmla="*/ 110 w 118"/>
                <a:gd name="T5" fmla="*/ 32 h 35"/>
                <a:gd name="T6" fmla="*/ 110 w 118"/>
                <a:gd name="T7" fmla="*/ 26 h 35"/>
                <a:gd name="T8" fmla="*/ 91 w 118"/>
                <a:gd name="T9" fmla="*/ 26 h 35"/>
                <a:gd name="T10" fmla="*/ 85 w 118"/>
                <a:gd name="T11" fmla="*/ 19 h 35"/>
                <a:gd name="T12" fmla="*/ 59 w 118"/>
                <a:gd name="T13" fmla="*/ 12 h 35"/>
                <a:gd name="T14" fmla="*/ 59 w 118"/>
                <a:gd name="T15" fmla="*/ 19 h 35"/>
                <a:gd name="T16" fmla="*/ 47 w 118"/>
                <a:gd name="T17" fmla="*/ 12 h 35"/>
                <a:gd name="T18" fmla="*/ 20 w 118"/>
                <a:gd name="T19" fmla="*/ 0 h 35"/>
                <a:gd name="T20" fmla="*/ 7 w 118"/>
                <a:gd name="T21" fmla="*/ 0 h 35"/>
                <a:gd name="T22" fmla="*/ 0 w 118"/>
                <a:gd name="T23" fmla="*/ 12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8" h="35">
                  <a:moveTo>
                    <a:pt x="0" y="13"/>
                  </a:moveTo>
                  <a:lnTo>
                    <a:pt x="35" y="28"/>
                  </a:lnTo>
                  <a:lnTo>
                    <a:pt x="118" y="35"/>
                  </a:lnTo>
                  <a:lnTo>
                    <a:pt x="118" y="28"/>
                  </a:lnTo>
                  <a:lnTo>
                    <a:pt x="98" y="28"/>
                  </a:lnTo>
                  <a:lnTo>
                    <a:pt x="91" y="21"/>
                  </a:lnTo>
                  <a:lnTo>
                    <a:pt x="63" y="13"/>
                  </a:lnTo>
                  <a:lnTo>
                    <a:pt x="63" y="21"/>
                  </a:lnTo>
                  <a:lnTo>
                    <a:pt x="50" y="13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13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8" name="Freeform 137"/>
            <p:cNvSpPr>
              <a:spLocks/>
            </p:cNvSpPr>
            <p:nvPr/>
          </p:nvSpPr>
          <p:spPr bwMode="gray">
            <a:xfrm>
              <a:off x="6588795" y="2905547"/>
              <a:ext cx="84138" cy="104775"/>
            </a:xfrm>
            <a:custGeom>
              <a:avLst/>
              <a:gdLst>
                <a:gd name="T0" fmla="*/ 0 w 57"/>
                <a:gd name="T1" fmla="*/ 26 h 70"/>
                <a:gd name="T2" fmla="*/ 0 w 57"/>
                <a:gd name="T3" fmla="*/ 45 h 70"/>
                <a:gd name="T4" fmla="*/ 14 w 57"/>
                <a:gd name="T5" fmla="*/ 52 h 70"/>
                <a:gd name="T6" fmla="*/ 14 w 57"/>
                <a:gd name="T7" fmla="*/ 59 h 70"/>
                <a:gd name="T8" fmla="*/ 20 w 57"/>
                <a:gd name="T9" fmla="*/ 59 h 70"/>
                <a:gd name="T10" fmla="*/ 26 w 57"/>
                <a:gd name="T11" fmla="*/ 59 h 70"/>
                <a:gd name="T12" fmla="*/ 33 w 57"/>
                <a:gd name="T13" fmla="*/ 66 h 70"/>
                <a:gd name="T14" fmla="*/ 33 w 57"/>
                <a:gd name="T15" fmla="*/ 59 h 70"/>
                <a:gd name="T16" fmla="*/ 39 w 57"/>
                <a:gd name="T17" fmla="*/ 66 h 70"/>
                <a:gd name="T18" fmla="*/ 53 w 57"/>
                <a:gd name="T19" fmla="*/ 66 h 70"/>
                <a:gd name="T20" fmla="*/ 39 w 57"/>
                <a:gd name="T21" fmla="*/ 59 h 70"/>
                <a:gd name="T22" fmla="*/ 53 w 57"/>
                <a:gd name="T23" fmla="*/ 59 h 70"/>
                <a:gd name="T24" fmla="*/ 33 w 57"/>
                <a:gd name="T25" fmla="*/ 52 h 70"/>
                <a:gd name="T26" fmla="*/ 26 w 57"/>
                <a:gd name="T27" fmla="*/ 59 h 70"/>
                <a:gd name="T28" fmla="*/ 20 w 57"/>
                <a:gd name="T29" fmla="*/ 45 h 70"/>
                <a:gd name="T30" fmla="*/ 33 w 57"/>
                <a:gd name="T31" fmla="*/ 20 h 70"/>
                <a:gd name="T32" fmla="*/ 26 w 57"/>
                <a:gd name="T33" fmla="*/ 12 h 70"/>
                <a:gd name="T34" fmla="*/ 33 w 57"/>
                <a:gd name="T35" fmla="*/ 0 h 70"/>
                <a:gd name="T36" fmla="*/ 26 w 57"/>
                <a:gd name="T37" fmla="*/ 6 h 70"/>
                <a:gd name="T38" fmla="*/ 14 w 57"/>
                <a:gd name="T39" fmla="*/ 0 h 70"/>
                <a:gd name="T40" fmla="*/ 0 w 57"/>
                <a:gd name="T41" fmla="*/ 26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70">
                  <a:moveTo>
                    <a:pt x="0" y="28"/>
                  </a:moveTo>
                  <a:lnTo>
                    <a:pt x="0" y="48"/>
                  </a:lnTo>
                  <a:lnTo>
                    <a:pt x="15" y="55"/>
                  </a:lnTo>
                  <a:lnTo>
                    <a:pt x="15" y="63"/>
                  </a:lnTo>
                  <a:lnTo>
                    <a:pt x="22" y="63"/>
                  </a:lnTo>
                  <a:lnTo>
                    <a:pt x="28" y="63"/>
                  </a:lnTo>
                  <a:lnTo>
                    <a:pt x="35" y="70"/>
                  </a:lnTo>
                  <a:lnTo>
                    <a:pt x="35" y="63"/>
                  </a:lnTo>
                  <a:lnTo>
                    <a:pt x="42" y="70"/>
                  </a:lnTo>
                  <a:lnTo>
                    <a:pt x="57" y="70"/>
                  </a:lnTo>
                  <a:lnTo>
                    <a:pt x="42" y="63"/>
                  </a:lnTo>
                  <a:lnTo>
                    <a:pt x="57" y="63"/>
                  </a:lnTo>
                  <a:lnTo>
                    <a:pt x="35" y="55"/>
                  </a:lnTo>
                  <a:lnTo>
                    <a:pt x="28" y="63"/>
                  </a:lnTo>
                  <a:lnTo>
                    <a:pt x="22" y="48"/>
                  </a:lnTo>
                  <a:lnTo>
                    <a:pt x="35" y="21"/>
                  </a:lnTo>
                  <a:lnTo>
                    <a:pt x="28" y="13"/>
                  </a:lnTo>
                  <a:lnTo>
                    <a:pt x="35" y="0"/>
                  </a:lnTo>
                  <a:lnTo>
                    <a:pt x="28" y="6"/>
                  </a:lnTo>
                  <a:lnTo>
                    <a:pt x="15" y="0"/>
                  </a:lnTo>
                  <a:lnTo>
                    <a:pt x="0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69" name="Freeform 138"/>
            <p:cNvSpPr>
              <a:spLocks/>
            </p:cNvSpPr>
            <p:nvPr/>
          </p:nvSpPr>
          <p:spPr bwMode="gray">
            <a:xfrm>
              <a:off x="6464970" y="3173835"/>
              <a:ext cx="41275" cy="20638"/>
            </a:xfrm>
            <a:custGeom>
              <a:avLst/>
              <a:gdLst>
                <a:gd name="T0" fmla="*/ 0 w 28"/>
                <a:gd name="T1" fmla="*/ 13 h 14"/>
                <a:gd name="T2" fmla="*/ 12 w 28"/>
                <a:gd name="T3" fmla="*/ 13 h 14"/>
                <a:gd name="T4" fmla="*/ 20 w 28"/>
                <a:gd name="T5" fmla="*/ 13 h 14"/>
                <a:gd name="T6" fmla="*/ 26 w 28"/>
                <a:gd name="T7" fmla="*/ 0 h 14"/>
                <a:gd name="T8" fmla="*/ 20 w 28"/>
                <a:gd name="T9" fmla="*/ 0 h 14"/>
                <a:gd name="T10" fmla="*/ 0 w 28"/>
                <a:gd name="T11" fmla="*/ 13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lnTo>
                    <a:pt x="13" y="14"/>
                  </a:lnTo>
                  <a:lnTo>
                    <a:pt x="21" y="14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0" name="Freeform 139"/>
            <p:cNvSpPr>
              <a:spLocks/>
            </p:cNvSpPr>
            <p:nvPr/>
          </p:nvSpPr>
          <p:spPr bwMode="gray">
            <a:xfrm>
              <a:off x="4820320" y="3329410"/>
              <a:ext cx="19050" cy="39688"/>
            </a:xfrm>
            <a:custGeom>
              <a:avLst/>
              <a:gdLst>
                <a:gd name="T0" fmla="*/ 12 w 13"/>
                <a:gd name="T1" fmla="*/ 0 h 28"/>
                <a:gd name="T2" fmla="*/ 12 w 13"/>
                <a:gd name="T3" fmla="*/ 6 h 28"/>
                <a:gd name="T4" fmla="*/ 0 w 13"/>
                <a:gd name="T5" fmla="*/ 25 h 28"/>
                <a:gd name="T6" fmla="*/ 0 w 13"/>
                <a:gd name="T7" fmla="*/ 6 h 28"/>
                <a:gd name="T8" fmla="*/ 0 w 13"/>
                <a:gd name="T9" fmla="*/ 0 h 28"/>
                <a:gd name="T10" fmla="*/ 12 w 13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" h="28">
                  <a:moveTo>
                    <a:pt x="13" y="0"/>
                  </a:moveTo>
                  <a:lnTo>
                    <a:pt x="13" y="7"/>
                  </a:lnTo>
                  <a:lnTo>
                    <a:pt x="0" y="2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1" name="Freeform 140"/>
            <p:cNvSpPr>
              <a:spLocks/>
            </p:cNvSpPr>
            <p:nvPr/>
          </p:nvSpPr>
          <p:spPr bwMode="gray">
            <a:xfrm>
              <a:off x="7439695" y="1811760"/>
              <a:ext cx="19050" cy="19050"/>
            </a:xfrm>
            <a:custGeom>
              <a:avLst/>
              <a:gdLst>
                <a:gd name="T0" fmla="*/ 0 w 14"/>
                <a:gd name="T1" fmla="*/ 12 h 14"/>
                <a:gd name="T2" fmla="*/ 12 w 14"/>
                <a:gd name="T3" fmla="*/ 6 h 14"/>
                <a:gd name="T4" fmla="*/ 12 w 14"/>
                <a:gd name="T5" fmla="*/ 0 h 14"/>
                <a:gd name="T6" fmla="*/ 6 w 14"/>
                <a:gd name="T7" fmla="*/ 0 h 14"/>
                <a:gd name="T8" fmla="*/ 0 w 14"/>
                <a:gd name="T9" fmla="*/ 1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14">
                  <a:moveTo>
                    <a:pt x="0" y="14"/>
                  </a:moveTo>
                  <a:lnTo>
                    <a:pt x="14" y="7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2" name="Freeform 141"/>
            <p:cNvSpPr>
              <a:spLocks/>
            </p:cNvSpPr>
            <p:nvPr/>
          </p:nvSpPr>
          <p:spPr bwMode="gray">
            <a:xfrm>
              <a:off x="6785645" y="3504035"/>
              <a:ext cx="31750" cy="20638"/>
            </a:xfrm>
            <a:custGeom>
              <a:avLst/>
              <a:gdLst>
                <a:gd name="T0" fmla="*/ 0 w 21"/>
                <a:gd name="T1" fmla="*/ 13 h 14"/>
                <a:gd name="T2" fmla="*/ 13 w 21"/>
                <a:gd name="T3" fmla="*/ 13 h 14"/>
                <a:gd name="T4" fmla="*/ 20 w 21"/>
                <a:gd name="T5" fmla="*/ 0 h 14"/>
                <a:gd name="T6" fmla="*/ 0 w 21"/>
                <a:gd name="T7" fmla="*/ 0 h 14"/>
                <a:gd name="T8" fmla="*/ 0 w 21"/>
                <a:gd name="T9" fmla="*/ 1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4">
                  <a:moveTo>
                    <a:pt x="0" y="14"/>
                  </a:moveTo>
                  <a:lnTo>
                    <a:pt x="14" y="14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3" name="Freeform 142"/>
            <p:cNvSpPr>
              <a:spLocks/>
            </p:cNvSpPr>
            <p:nvPr/>
          </p:nvSpPr>
          <p:spPr bwMode="gray">
            <a:xfrm>
              <a:off x="6517358" y="3442122"/>
              <a:ext cx="155575" cy="9525"/>
            </a:xfrm>
            <a:custGeom>
              <a:avLst/>
              <a:gdLst>
                <a:gd name="T0" fmla="*/ 0 w 105"/>
                <a:gd name="T1" fmla="*/ 6 h 6"/>
                <a:gd name="T2" fmla="*/ 7 w 105"/>
                <a:gd name="T3" fmla="*/ 6 h 6"/>
                <a:gd name="T4" fmla="*/ 39 w 105"/>
                <a:gd name="T5" fmla="*/ 0 h 6"/>
                <a:gd name="T6" fmla="*/ 71 w 105"/>
                <a:gd name="T7" fmla="*/ 6 h 6"/>
                <a:gd name="T8" fmla="*/ 98 w 105"/>
                <a:gd name="T9" fmla="*/ 0 h 6"/>
                <a:gd name="T10" fmla="*/ 77 w 105"/>
                <a:gd name="T11" fmla="*/ 0 h 6"/>
                <a:gd name="T12" fmla="*/ 59 w 105"/>
                <a:gd name="T13" fmla="*/ 0 h 6"/>
                <a:gd name="T14" fmla="*/ 39 w 105"/>
                <a:gd name="T15" fmla="*/ 0 h 6"/>
                <a:gd name="T16" fmla="*/ 20 w 105"/>
                <a:gd name="T17" fmla="*/ 0 h 6"/>
                <a:gd name="T18" fmla="*/ 26 w 105"/>
                <a:gd name="T19" fmla="*/ 0 h 6"/>
                <a:gd name="T20" fmla="*/ 0 w 105"/>
                <a:gd name="T21" fmla="*/ 0 h 6"/>
                <a:gd name="T22" fmla="*/ 0 w 105"/>
                <a:gd name="T23" fmla="*/ 6 h 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5" h="6">
                  <a:moveTo>
                    <a:pt x="0" y="6"/>
                  </a:moveTo>
                  <a:lnTo>
                    <a:pt x="7" y="6"/>
                  </a:lnTo>
                  <a:lnTo>
                    <a:pt x="42" y="0"/>
                  </a:lnTo>
                  <a:lnTo>
                    <a:pt x="76" y="6"/>
                  </a:lnTo>
                  <a:lnTo>
                    <a:pt x="105" y="0"/>
                  </a:lnTo>
                  <a:lnTo>
                    <a:pt x="83" y="0"/>
                  </a:lnTo>
                  <a:lnTo>
                    <a:pt x="63" y="0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4" name="Freeform 143"/>
            <p:cNvSpPr>
              <a:spLocks/>
            </p:cNvSpPr>
            <p:nvPr/>
          </p:nvSpPr>
          <p:spPr bwMode="gray">
            <a:xfrm>
              <a:off x="6310983" y="3307185"/>
              <a:ext cx="20638" cy="31750"/>
            </a:xfrm>
            <a:custGeom>
              <a:avLst/>
              <a:gdLst>
                <a:gd name="T0" fmla="*/ 0 w 15"/>
                <a:gd name="T1" fmla="*/ 7 h 21"/>
                <a:gd name="T2" fmla="*/ 6 w 15"/>
                <a:gd name="T3" fmla="*/ 13 h 21"/>
                <a:gd name="T4" fmla="*/ 13 w 15"/>
                <a:gd name="T5" fmla="*/ 20 h 21"/>
                <a:gd name="T6" fmla="*/ 13 w 15"/>
                <a:gd name="T7" fmla="*/ 13 h 21"/>
                <a:gd name="T8" fmla="*/ 6 w 15"/>
                <a:gd name="T9" fmla="*/ 0 h 21"/>
                <a:gd name="T10" fmla="*/ 0 w 15"/>
                <a:gd name="T11" fmla="*/ 7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" h="21">
                  <a:moveTo>
                    <a:pt x="0" y="7"/>
                  </a:moveTo>
                  <a:lnTo>
                    <a:pt x="7" y="14"/>
                  </a:lnTo>
                  <a:lnTo>
                    <a:pt x="15" y="21"/>
                  </a:lnTo>
                  <a:lnTo>
                    <a:pt x="15" y="14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5" name="Freeform 144"/>
            <p:cNvSpPr>
              <a:spLocks/>
            </p:cNvSpPr>
            <p:nvPr/>
          </p:nvSpPr>
          <p:spPr bwMode="gray">
            <a:xfrm>
              <a:off x="6734845" y="3235747"/>
              <a:ext cx="20638" cy="63500"/>
            </a:xfrm>
            <a:custGeom>
              <a:avLst/>
              <a:gdLst>
                <a:gd name="T0" fmla="*/ 0 w 14"/>
                <a:gd name="T1" fmla="*/ 12 h 42"/>
                <a:gd name="T2" fmla="*/ 7 w 14"/>
                <a:gd name="T3" fmla="*/ 26 h 42"/>
                <a:gd name="T4" fmla="*/ 13 w 14"/>
                <a:gd name="T5" fmla="*/ 40 h 42"/>
                <a:gd name="T6" fmla="*/ 7 w 14"/>
                <a:gd name="T7" fmla="*/ 26 h 42"/>
                <a:gd name="T8" fmla="*/ 7 w 14"/>
                <a:gd name="T9" fmla="*/ 19 h 42"/>
                <a:gd name="T10" fmla="*/ 13 w 14"/>
                <a:gd name="T11" fmla="*/ 19 h 42"/>
                <a:gd name="T12" fmla="*/ 13 w 14"/>
                <a:gd name="T13" fmla="*/ 12 h 42"/>
                <a:gd name="T14" fmla="*/ 13 w 14"/>
                <a:gd name="T15" fmla="*/ 7 h 42"/>
                <a:gd name="T16" fmla="*/ 13 w 14"/>
                <a:gd name="T17" fmla="*/ 12 h 42"/>
                <a:gd name="T18" fmla="*/ 7 w 14"/>
                <a:gd name="T19" fmla="*/ 0 h 42"/>
                <a:gd name="T20" fmla="*/ 0 w 14"/>
                <a:gd name="T21" fmla="*/ 12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" h="42">
                  <a:moveTo>
                    <a:pt x="0" y="13"/>
                  </a:moveTo>
                  <a:lnTo>
                    <a:pt x="7" y="27"/>
                  </a:lnTo>
                  <a:lnTo>
                    <a:pt x="14" y="42"/>
                  </a:lnTo>
                  <a:lnTo>
                    <a:pt x="7" y="27"/>
                  </a:lnTo>
                  <a:lnTo>
                    <a:pt x="7" y="20"/>
                  </a:lnTo>
                  <a:lnTo>
                    <a:pt x="14" y="20"/>
                  </a:lnTo>
                  <a:lnTo>
                    <a:pt x="14" y="13"/>
                  </a:lnTo>
                  <a:lnTo>
                    <a:pt x="14" y="7"/>
                  </a:lnTo>
                  <a:lnTo>
                    <a:pt x="14" y="13"/>
                  </a:lnTo>
                  <a:lnTo>
                    <a:pt x="7" y="0"/>
                  </a:lnTo>
                  <a:lnTo>
                    <a:pt x="0" y="1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6" name="Freeform 145"/>
            <p:cNvSpPr>
              <a:spLocks/>
            </p:cNvSpPr>
            <p:nvPr/>
          </p:nvSpPr>
          <p:spPr bwMode="gray">
            <a:xfrm>
              <a:off x="6526883" y="3048422"/>
              <a:ext cx="52388" cy="63500"/>
            </a:xfrm>
            <a:custGeom>
              <a:avLst/>
              <a:gdLst>
                <a:gd name="T0" fmla="*/ 0 w 35"/>
                <a:gd name="T1" fmla="*/ 40 h 42"/>
                <a:gd name="T2" fmla="*/ 33 w 35"/>
                <a:gd name="T3" fmla="*/ 13 h 42"/>
                <a:gd name="T4" fmla="*/ 33 w 35"/>
                <a:gd name="T5" fmla="*/ 0 h 42"/>
                <a:gd name="T6" fmla="*/ 0 w 35"/>
                <a:gd name="T7" fmla="*/ 40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lnTo>
                    <a:pt x="35" y="14"/>
                  </a:lnTo>
                  <a:lnTo>
                    <a:pt x="35" y="0"/>
                  </a:lnTo>
                  <a:lnTo>
                    <a:pt x="0" y="42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7" name="Freeform 146"/>
            <p:cNvSpPr>
              <a:spLocks/>
            </p:cNvSpPr>
            <p:nvPr/>
          </p:nvSpPr>
          <p:spPr bwMode="gray">
            <a:xfrm>
              <a:off x="7274595" y="3380210"/>
              <a:ext cx="30163" cy="41275"/>
            </a:xfrm>
            <a:custGeom>
              <a:avLst/>
              <a:gdLst>
                <a:gd name="T0" fmla="*/ 0 w 20"/>
                <a:gd name="T1" fmla="*/ 0 h 28"/>
                <a:gd name="T2" fmla="*/ 6 w 20"/>
                <a:gd name="T3" fmla="*/ 26 h 28"/>
                <a:gd name="T4" fmla="*/ 19 w 20"/>
                <a:gd name="T5" fmla="*/ 19 h 28"/>
                <a:gd name="T6" fmla="*/ 0 w 20"/>
                <a:gd name="T7" fmla="*/ 0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8">
                  <a:moveTo>
                    <a:pt x="0" y="0"/>
                  </a:moveTo>
                  <a:lnTo>
                    <a:pt x="6" y="28"/>
                  </a:ln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8" name="Freeform 147"/>
            <p:cNvSpPr>
              <a:spLocks/>
            </p:cNvSpPr>
            <p:nvPr/>
          </p:nvSpPr>
          <p:spPr bwMode="gray">
            <a:xfrm>
              <a:off x="5688684" y="2027215"/>
              <a:ext cx="1192214" cy="844549"/>
            </a:xfrm>
            <a:custGeom>
              <a:avLst/>
              <a:gdLst>
                <a:gd name="T0" fmla="*/ 183 w 804"/>
                <a:gd name="T1" fmla="*/ 110 h 570"/>
                <a:gd name="T2" fmla="*/ 209 w 804"/>
                <a:gd name="T3" fmla="*/ 156 h 570"/>
                <a:gd name="T4" fmla="*/ 326 w 804"/>
                <a:gd name="T5" fmla="*/ 194 h 570"/>
                <a:gd name="T6" fmla="*/ 411 w 804"/>
                <a:gd name="T7" fmla="*/ 202 h 570"/>
                <a:gd name="T8" fmla="*/ 463 w 804"/>
                <a:gd name="T9" fmla="*/ 175 h 570"/>
                <a:gd name="T10" fmla="*/ 516 w 804"/>
                <a:gd name="T11" fmla="*/ 149 h 570"/>
                <a:gd name="T12" fmla="*/ 555 w 804"/>
                <a:gd name="T13" fmla="*/ 117 h 570"/>
                <a:gd name="T14" fmla="*/ 516 w 804"/>
                <a:gd name="T15" fmla="*/ 117 h 570"/>
                <a:gd name="T16" fmla="*/ 542 w 804"/>
                <a:gd name="T17" fmla="*/ 77 h 570"/>
                <a:gd name="T18" fmla="*/ 581 w 804"/>
                <a:gd name="T19" fmla="*/ 26 h 570"/>
                <a:gd name="T20" fmla="*/ 581 w 804"/>
                <a:gd name="T21" fmla="*/ 7 h 570"/>
                <a:gd name="T22" fmla="*/ 646 w 804"/>
                <a:gd name="T23" fmla="*/ 20 h 570"/>
                <a:gd name="T24" fmla="*/ 704 w 804"/>
                <a:gd name="T25" fmla="*/ 91 h 570"/>
                <a:gd name="T26" fmla="*/ 751 w 804"/>
                <a:gd name="T27" fmla="*/ 98 h 570"/>
                <a:gd name="T28" fmla="*/ 718 w 804"/>
                <a:gd name="T29" fmla="*/ 156 h 570"/>
                <a:gd name="T30" fmla="*/ 704 w 804"/>
                <a:gd name="T31" fmla="*/ 202 h 570"/>
                <a:gd name="T32" fmla="*/ 672 w 804"/>
                <a:gd name="T33" fmla="*/ 215 h 570"/>
                <a:gd name="T34" fmla="*/ 626 w 804"/>
                <a:gd name="T35" fmla="*/ 247 h 570"/>
                <a:gd name="T36" fmla="*/ 588 w 804"/>
                <a:gd name="T37" fmla="*/ 266 h 570"/>
                <a:gd name="T38" fmla="*/ 593 w 804"/>
                <a:gd name="T39" fmla="*/ 234 h 570"/>
                <a:gd name="T40" fmla="*/ 555 w 804"/>
                <a:gd name="T41" fmla="*/ 259 h 570"/>
                <a:gd name="T42" fmla="*/ 561 w 804"/>
                <a:gd name="T43" fmla="*/ 292 h 570"/>
                <a:gd name="T44" fmla="*/ 600 w 804"/>
                <a:gd name="T45" fmla="*/ 299 h 570"/>
                <a:gd name="T46" fmla="*/ 561 w 804"/>
                <a:gd name="T47" fmla="*/ 325 h 570"/>
                <a:gd name="T48" fmla="*/ 593 w 804"/>
                <a:gd name="T49" fmla="*/ 371 h 570"/>
                <a:gd name="T50" fmla="*/ 567 w 804"/>
                <a:gd name="T51" fmla="*/ 397 h 570"/>
                <a:gd name="T52" fmla="*/ 567 w 804"/>
                <a:gd name="T53" fmla="*/ 441 h 570"/>
                <a:gd name="T54" fmla="*/ 555 w 804"/>
                <a:gd name="T55" fmla="*/ 474 h 570"/>
                <a:gd name="T56" fmla="*/ 522 w 804"/>
                <a:gd name="T57" fmla="*/ 501 h 570"/>
                <a:gd name="T58" fmla="*/ 489 w 804"/>
                <a:gd name="T59" fmla="*/ 501 h 570"/>
                <a:gd name="T60" fmla="*/ 450 w 804"/>
                <a:gd name="T61" fmla="*/ 520 h 570"/>
                <a:gd name="T62" fmla="*/ 431 w 804"/>
                <a:gd name="T63" fmla="*/ 513 h 570"/>
                <a:gd name="T64" fmla="*/ 405 w 804"/>
                <a:gd name="T65" fmla="*/ 501 h 570"/>
                <a:gd name="T66" fmla="*/ 352 w 804"/>
                <a:gd name="T67" fmla="*/ 501 h 570"/>
                <a:gd name="T68" fmla="*/ 346 w 804"/>
                <a:gd name="T69" fmla="*/ 520 h 570"/>
                <a:gd name="T70" fmla="*/ 326 w 804"/>
                <a:gd name="T71" fmla="*/ 513 h 570"/>
                <a:gd name="T72" fmla="*/ 313 w 804"/>
                <a:gd name="T73" fmla="*/ 494 h 570"/>
                <a:gd name="T74" fmla="*/ 307 w 804"/>
                <a:gd name="T75" fmla="*/ 441 h 570"/>
                <a:gd name="T76" fmla="*/ 275 w 804"/>
                <a:gd name="T77" fmla="*/ 409 h 570"/>
                <a:gd name="T78" fmla="*/ 196 w 804"/>
                <a:gd name="T79" fmla="*/ 429 h 570"/>
                <a:gd name="T80" fmla="*/ 170 w 804"/>
                <a:gd name="T81" fmla="*/ 429 h 570"/>
                <a:gd name="T82" fmla="*/ 123 w 804"/>
                <a:gd name="T83" fmla="*/ 409 h 570"/>
                <a:gd name="T84" fmla="*/ 85 w 804"/>
                <a:gd name="T85" fmla="*/ 397 h 570"/>
                <a:gd name="T86" fmla="*/ 65 w 804"/>
                <a:gd name="T87" fmla="*/ 364 h 570"/>
                <a:gd name="T88" fmla="*/ 78 w 804"/>
                <a:gd name="T89" fmla="*/ 318 h 570"/>
                <a:gd name="T90" fmla="*/ 33 w 804"/>
                <a:gd name="T91" fmla="*/ 305 h 570"/>
                <a:gd name="T92" fmla="*/ 13 w 804"/>
                <a:gd name="T93" fmla="*/ 292 h 570"/>
                <a:gd name="T94" fmla="*/ 0 w 804"/>
                <a:gd name="T95" fmla="*/ 247 h 570"/>
                <a:gd name="T96" fmla="*/ 39 w 804"/>
                <a:gd name="T97" fmla="*/ 227 h 570"/>
                <a:gd name="T98" fmla="*/ 85 w 804"/>
                <a:gd name="T99" fmla="*/ 194 h 570"/>
                <a:gd name="T100" fmla="*/ 98 w 804"/>
                <a:gd name="T101" fmla="*/ 156 h 570"/>
                <a:gd name="T102" fmla="*/ 137 w 804"/>
                <a:gd name="T103" fmla="*/ 124 h 5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04" h="570">
                  <a:moveTo>
                    <a:pt x="167" y="98"/>
                  </a:moveTo>
                  <a:lnTo>
                    <a:pt x="182" y="91"/>
                  </a:lnTo>
                  <a:lnTo>
                    <a:pt x="196" y="118"/>
                  </a:lnTo>
                  <a:lnTo>
                    <a:pt x="217" y="118"/>
                  </a:lnTo>
                  <a:lnTo>
                    <a:pt x="224" y="133"/>
                  </a:lnTo>
                  <a:lnTo>
                    <a:pt x="224" y="167"/>
                  </a:lnTo>
                  <a:lnTo>
                    <a:pt x="272" y="188"/>
                  </a:lnTo>
                  <a:lnTo>
                    <a:pt x="301" y="208"/>
                  </a:lnTo>
                  <a:lnTo>
                    <a:pt x="349" y="208"/>
                  </a:lnTo>
                  <a:lnTo>
                    <a:pt x="377" y="230"/>
                  </a:lnTo>
                  <a:lnTo>
                    <a:pt x="412" y="237"/>
                  </a:lnTo>
                  <a:lnTo>
                    <a:pt x="440" y="216"/>
                  </a:lnTo>
                  <a:lnTo>
                    <a:pt x="475" y="216"/>
                  </a:lnTo>
                  <a:lnTo>
                    <a:pt x="502" y="195"/>
                  </a:lnTo>
                  <a:lnTo>
                    <a:pt x="496" y="188"/>
                  </a:lnTo>
                  <a:lnTo>
                    <a:pt x="510" y="167"/>
                  </a:lnTo>
                  <a:lnTo>
                    <a:pt x="524" y="175"/>
                  </a:lnTo>
                  <a:lnTo>
                    <a:pt x="552" y="160"/>
                  </a:lnTo>
                  <a:lnTo>
                    <a:pt x="566" y="140"/>
                  </a:lnTo>
                  <a:lnTo>
                    <a:pt x="601" y="140"/>
                  </a:lnTo>
                  <a:lnTo>
                    <a:pt x="594" y="125"/>
                  </a:lnTo>
                  <a:lnTo>
                    <a:pt x="587" y="118"/>
                  </a:lnTo>
                  <a:lnTo>
                    <a:pt x="566" y="125"/>
                  </a:lnTo>
                  <a:lnTo>
                    <a:pt x="552" y="125"/>
                  </a:lnTo>
                  <a:lnTo>
                    <a:pt x="552" y="91"/>
                  </a:lnTo>
                  <a:lnTo>
                    <a:pt x="559" y="76"/>
                  </a:lnTo>
                  <a:lnTo>
                    <a:pt x="580" y="83"/>
                  </a:lnTo>
                  <a:lnTo>
                    <a:pt x="601" y="76"/>
                  </a:lnTo>
                  <a:lnTo>
                    <a:pt x="607" y="41"/>
                  </a:lnTo>
                  <a:lnTo>
                    <a:pt x="622" y="28"/>
                  </a:lnTo>
                  <a:lnTo>
                    <a:pt x="622" y="21"/>
                  </a:lnTo>
                  <a:lnTo>
                    <a:pt x="607" y="21"/>
                  </a:lnTo>
                  <a:lnTo>
                    <a:pt x="622" y="8"/>
                  </a:lnTo>
                  <a:lnTo>
                    <a:pt x="649" y="0"/>
                  </a:lnTo>
                  <a:lnTo>
                    <a:pt x="677" y="8"/>
                  </a:lnTo>
                  <a:lnTo>
                    <a:pt x="692" y="21"/>
                  </a:lnTo>
                  <a:lnTo>
                    <a:pt x="712" y="83"/>
                  </a:lnTo>
                  <a:lnTo>
                    <a:pt x="727" y="83"/>
                  </a:lnTo>
                  <a:lnTo>
                    <a:pt x="754" y="98"/>
                  </a:lnTo>
                  <a:lnTo>
                    <a:pt x="754" y="118"/>
                  </a:lnTo>
                  <a:lnTo>
                    <a:pt x="769" y="118"/>
                  </a:lnTo>
                  <a:lnTo>
                    <a:pt x="804" y="105"/>
                  </a:lnTo>
                  <a:lnTo>
                    <a:pt x="804" y="125"/>
                  </a:lnTo>
                  <a:lnTo>
                    <a:pt x="775" y="175"/>
                  </a:lnTo>
                  <a:lnTo>
                    <a:pt x="769" y="167"/>
                  </a:lnTo>
                  <a:lnTo>
                    <a:pt x="754" y="175"/>
                  </a:lnTo>
                  <a:lnTo>
                    <a:pt x="761" y="202"/>
                  </a:lnTo>
                  <a:lnTo>
                    <a:pt x="754" y="216"/>
                  </a:lnTo>
                  <a:lnTo>
                    <a:pt x="740" y="216"/>
                  </a:lnTo>
                  <a:lnTo>
                    <a:pt x="727" y="230"/>
                  </a:lnTo>
                  <a:lnTo>
                    <a:pt x="719" y="230"/>
                  </a:lnTo>
                  <a:lnTo>
                    <a:pt x="712" y="237"/>
                  </a:lnTo>
                  <a:lnTo>
                    <a:pt x="705" y="237"/>
                  </a:lnTo>
                  <a:lnTo>
                    <a:pt x="670" y="265"/>
                  </a:lnTo>
                  <a:lnTo>
                    <a:pt x="670" y="272"/>
                  </a:lnTo>
                  <a:lnTo>
                    <a:pt x="649" y="272"/>
                  </a:lnTo>
                  <a:lnTo>
                    <a:pt x="629" y="285"/>
                  </a:lnTo>
                  <a:lnTo>
                    <a:pt x="629" y="278"/>
                  </a:lnTo>
                  <a:lnTo>
                    <a:pt x="629" y="272"/>
                  </a:lnTo>
                  <a:lnTo>
                    <a:pt x="635" y="251"/>
                  </a:lnTo>
                  <a:lnTo>
                    <a:pt x="629" y="243"/>
                  </a:lnTo>
                  <a:lnTo>
                    <a:pt x="601" y="272"/>
                  </a:lnTo>
                  <a:lnTo>
                    <a:pt x="594" y="278"/>
                  </a:lnTo>
                  <a:lnTo>
                    <a:pt x="587" y="278"/>
                  </a:lnTo>
                  <a:lnTo>
                    <a:pt x="580" y="285"/>
                  </a:lnTo>
                  <a:lnTo>
                    <a:pt x="601" y="313"/>
                  </a:lnTo>
                  <a:lnTo>
                    <a:pt x="622" y="306"/>
                  </a:lnTo>
                  <a:lnTo>
                    <a:pt x="642" y="313"/>
                  </a:lnTo>
                  <a:lnTo>
                    <a:pt x="642" y="320"/>
                  </a:lnTo>
                  <a:lnTo>
                    <a:pt x="635" y="313"/>
                  </a:lnTo>
                  <a:lnTo>
                    <a:pt x="622" y="320"/>
                  </a:lnTo>
                  <a:lnTo>
                    <a:pt x="601" y="348"/>
                  </a:lnTo>
                  <a:lnTo>
                    <a:pt x="607" y="355"/>
                  </a:lnTo>
                  <a:lnTo>
                    <a:pt x="622" y="390"/>
                  </a:lnTo>
                  <a:lnTo>
                    <a:pt x="635" y="397"/>
                  </a:lnTo>
                  <a:lnTo>
                    <a:pt x="629" y="397"/>
                  </a:lnTo>
                  <a:lnTo>
                    <a:pt x="635" y="418"/>
                  </a:lnTo>
                  <a:lnTo>
                    <a:pt x="607" y="425"/>
                  </a:lnTo>
                  <a:lnTo>
                    <a:pt x="635" y="425"/>
                  </a:lnTo>
                  <a:lnTo>
                    <a:pt x="629" y="460"/>
                  </a:lnTo>
                  <a:lnTo>
                    <a:pt x="607" y="473"/>
                  </a:lnTo>
                  <a:lnTo>
                    <a:pt x="601" y="473"/>
                  </a:lnTo>
                  <a:lnTo>
                    <a:pt x="601" y="495"/>
                  </a:lnTo>
                  <a:lnTo>
                    <a:pt x="594" y="508"/>
                  </a:lnTo>
                  <a:lnTo>
                    <a:pt x="587" y="508"/>
                  </a:lnTo>
                  <a:lnTo>
                    <a:pt x="587" y="515"/>
                  </a:lnTo>
                  <a:lnTo>
                    <a:pt x="559" y="537"/>
                  </a:lnTo>
                  <a:lnTo>
                    <a:pt x="537" y="537"/>
                  </a:lnTo>
                  <a:lnTo>
                    <a:pt x="537" y="543"/>
                  </a:lnTo>
                  <a:lnTo>
                    <a:pt x="524" y="537"/>
                  </a:lnTo>
                  <a:lnTo>
                    <a:pt x="524" y="543"/>
                  </a:lnTo>
                  <a:lnTo>
                    <a:pt x="517" y="543"/>
                  </a:lnTo>
                  <a:lnTo>
                    <a:pt x="482" y="557"/>
                  </a:lnTo>
                  <a:lnTo>
                    <a:pt x="475" y="570"/>
                  </a:lnTo>
                  <a:lnTo>
                    <a:pt x="475" y="550"/>
                  </a:lnTo>
                  <a:lnTo>
                    <a:pt x="461" y="550"/>
                  </a:lnTo>
                  <a:lnTo>
                    <a:pt x="454" y="550"/>
                  </a:lnTo>
                  <a:lnTo>
                    <a:pt x="434" y="550"/>
                  </a:lnTo>
                  <a:lnTo>
                    <a:pt x="434" y="537"/>
                  </a:lnTo>
                  <a:lnTo>
                    <a:pt x="419" y="537"/>
                  </a:lnTo>
                  <a:lnTo>
                    <a:pt x="384" y="543"/>
                  </a:lnTo>
                  <a:lnTo>
                    <a:pt x="377" y="537"/>
                  </a:lnTo>
                  <a:lnTo>
                    <a:pt x="377" y="543"/>
                  </a:lnTo>
                  <a:lnTo>
                    <a:pt x="370" y="543"/>
                  </a:lnTo>
                  <a:lnTo>
                    <a:pt x="370" y="557"/>
                  </a:lnTo>
                  <a:lnTo>
                    <a:pt x="356" y="557"/>
                  </a:lnTo>
                  <a:lnTo>
                    <a:pt x="356" y="550"/>
                  </a:lnTo>
                  <a:lnTo>
                    <a:pt x="349" y="550"/>
                  </a:lnTo>
                  <a:lnTo>
                    <a:pt x="335" y="543"/>
                  </a:lnTo>
                  <a:lnTo>
                    <a:pt x="335" y="537"/>
                  </a:lnTo>
                  <a:lnTo>
                    <a:pt x="335" y="529"/>
                  </a:lnTo>
                  <a:lnTo>
                    <a:pt x="329" y="515"/>
                  </a:lnTo>
                  <a:lnTo>
                    <a:pt x="314" y="515"/>
                  </a:lnTo>
                  <a:lnTo>
                    <a:pt x="329" y="473"/>
                  </a:lnTo>
                  <a:lnTo>
                    <a:pt x="314" y="460"/>
                  </a:lnTo>
                  <a:lnTo>
                    <a:pt x="307" y="460"/>
                  </a:lnTo>
                  <a:lnTo>
                    <a:pt x="294" y="438"/>
                  </a:lnTo>
                  <a:lnTo>
                    <a:pt x="272" y="438"/>
                  </a:lnTo>
                  <a:lnTo>
                    <a:pt x="231" y="460"/>
                  </a:lnTo>
                  <a:lnTo>
                    <a:pt x="210" y="460"/>
                  </a:lnTo>
                  <a:lnTo>
                    <a:pt x="196" y="467"/>
                  </a:lnTo>
                  <a:lnTo>
                    <a:pt x="189" y="460"/>
                  </a:lnTo>
                  <a:lnTo>
                    <a:pt x="182" y="460"/>
                  </a:lnTo>
                  <a:lnTo>
                    <a:pt x="154" y="460"/>
                  </a:lnTo>
                  <a:lnTo>
                    <a:pt x="140" y="445"/>
                  </a:lnTo>
                  <a:lnTo>
                    <a:pt x="132" y="438"/>
                  </a:lnTo>
                  <a:lnTo>
                    <a:pt x="126" y="438"/>
                  </a:lnTo>
                  <a:lnTo>
                    <a:pt x="105" y="425"/>
                  </a:lnTo>
                  <a:lnTo>
                    <a:pt x="91" y="425"/>
                  </a:lnTo>
                  <a:lnTo>
                    <a:pt x="64" y="418"/>
                  </a:lnTo>
                  <a:lnTo>
                    <a:pt x="56" y="390"/>
                  </a:lnTo>
                  <a:lnTo>
                    <a:pt x="70" y="390"/>
                  </a:lnTo>
                  <a:lnTo>
                    <a:pt x="64" y="376"/>
                  </a:lnTo>
                  <a:lnTo>
                    <a:pt x="84" y="355"/>
                  </a:lnTo>
                  <a:lnTo>
                    <a:pt x="84" y="341"/>
                  </a:lnTo>
                  <a:lnTo>
                    <a:pt x="70" y="327"/>
                  </a:lnTo>
                  <a:lnTo>
                    <a:pt x="49" y="341"/>
                  </a:lnTo>
                  <a:lnTo>
                    <a:pt x="35" y="327"/>
                  </a:lnTo>
                  <a:lnTo>
                    <a:pt x="21" y="320"/>
                  </a:lnTo>
                  <a:lnTo>
                    <a:pt x="7" y="313"/>
                  </a:lnTo>
                  <a:lnTo>
                    <a:pt x="14" y="313"/>
                  </a:lnTo>
                  <a:lnTo>
                    <a:pt x="14" y="285"/>
                  </a:lnTo>
                  <a:lnTo>
                    <a:pt x="0" y="285"/>
                  </a:lnTo>
                  <a:lnTo>
                    <a:pt x="0" y="265"/>
                  </a:lnTo>
                  <a:lnTo>
                    <a:pt x="14" y="251"/>
                  </a:lnTo>
                  <a:lnTo>
                    <a:pt x="35" y="251"/>
                  </a:lnTo>
                  <a:lnTo>
                    <a:pt x="42" y="243"/>
                  </a:lnTo>
                  <a:lnTo>
                    <a:pt x="56" y="243"/>
                  </a:lnTo>
                  <a:lnTo>
                    <a:pt x="84" y="230"/>
                  </a:lnTo>
                  <a:lnTo>
                    <a:pt x="91" y="208"/>
                  </a:lnTo>
                  <a:lnTo>
                    <a:pt x="84" y="175"/>
                  </a:lnTo>
                  <a:lnTo>
                    <a:pt x="84" y="167"/>
                  </a:lnTo>
                  <a:lnTo>
                    <a:pt x="105" y="167"/>
                  </a:lnTo>
                  <a:lnTo>
                    <a:pt x="112" y="133"/>
                  </a:lnTo>
                  <a:lnTo>
                    <a:pt x="140" y="133"/>
                  </a:lnTo>
                  <a:lnTo>
                    <a:pt x="147" y="133"/>
                  </a:lnTo>
                  <a:lnTo>
                    <a:pt x="154" y="105"/>
                  </a:lnTo>
                  <a:lnTo>
                    <a:pt x="167" y="9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79" name="Freeform 148"/>
            <p:cNvSpPr>
              <a:spLocks/>
            </p:cNvSpPr>
            <p:nvPr/>
          </p:nvSpPr>
          <p:spPr bwMode="gray">
            <a:xfrm>
              <a:off x="5429920" y="2440410"/>
              <a:ext cx="277813" cy="225425"/>
            </a:xfrm>
            <a:custGeom>
              <a:avLst/>
              <a:gdLst>
                <a:gd name="T0" fmla="*/ 168 w 188"/>
                <a:gd name="T1" fmla="*/ 26 h 153"/>
                <a:gd name="T2" fmla="*/ 162 w 188"/>
                <a:gd name="T3" fmla="*/ 26 h 153"/>
                <a:gd name="T4" fmla="*/ 142 w 188"/>
                <a:gd name="T5" fmla="*/ 32 h 153"/>
                <a:gd name="T6" fmla="*/ 130 w 188"/>
                <a:gd name="T7" fmla="*/ 39 h 153"/>
                <a:gd name="T8" fmla="*/ 130 w 188"/>
                <a:gd name="T9" fmla="*/ 58 h 153"/>
                <a:gd name="T10" fmla="*/ 124 w 188"/>
                <a:gd name="T11" fmla="*/ 71 h 153"/>
                <a:gd name="T12" fmla="*/ 117 w 188"/>
                <a:gd name="T13" fmla="*/ 71 h 153"/>
                <a:gd name="T14" fmla="*/ 117 w 188"/>
                <a:gd name="T15" fmla="*/ 84 h 153"/>
                <a:gd name="T16" fmla="*/ 103 w 188"/>
                <a:gd name="T17" fmla="*/ 91 h 153"/>
                <a:gd name="T18" fmla="*/ 103 w 188"/>
                <a:gd name="T19" fmla="*/ 104 h 153"/>
                <a:gd name="T20" fmla="*/ 77 w 188"/>
                <a:gd name="T21" fmla="*/ 116 h 153"/>
                <a:gd name="T22" fmla="*/ 71 w 188"/>
                <a:gd name="T23" fmla="*/ 123 h 153"/>
                <a:gd name="T24" fmla="*/ 71 w 188"/>
                <a:gd name="T25" fmla="*/ 136 h 153"/>
                <a:gd name="T26" fmla="*/ 20 w 188"/>
                <a:gd name="T27" fmla="*/ 142 h 153"/>
                <a:gd name="T28" fmla="*/ 6 w 188"/>
                <a:gd name="T29" fmla="*/ 136 h 153"/>
                <a:gd name="T30" fmla="*/ 12 w 188"/>
                <a:gd name="T31" fmla="*/ 123 h 153"/>
                <a:gd name="T32" fmla="*/ 12 w 188"/>
                <a:gd name="T33" fmla="*/ 116 h 153"/>
                <a:gd name="T34" fmla="*/ 0 w 188"/>
                <a:gd name="T35" fmla="*/ 104 h 153"/>
                <a:gd name="T36" fmla="*/ 0 w 188"/>
                <a:gd name="T37" fmla="*/ 71 h 153"/>
                <a:gd name="T38" fmla="*/ 6 w 188"/>
                <a:gd name="T39" fmla="*/ 58 h 153"/>
                <a:gd name="T40" fmla="*/ 6 w 188"/>
                <a:gd name="T41" fmla="*/ 52 h 153"/>
                <a:gd name="T42" fmla="*/ 26 w 188"/>
                <a:gd name="T43" fmla="*/ 52 h 153"/>
                <a:gd name="T44" fmla="*/ 26 w 188"/>
                <a:gd name="T45" fmla="*/ 39 h 153"/>
                <a:gd name="T46" fmla="*/ 45 w 188"/>
                <a:gd name="T47" fmla="*/ 39 h 153"/>
                <a:gd name="T48" fmla="*/ 52 w 188"/>
                <a:gd name="T49" fmla="*/ 26 h 153"/>
                <a:gd name="T50" fmla="*/ 59 w 188"/>
                <a:gd name="T51" fmla="*/ 26 h 153"/>
                <a:gd name="T52" fmla="*/ 59 w 188"/>
                <a:gd name="T53" fmla="*/ 19 h 153"/>
                <a:gd name="T54" fmla="*/ 91 w 188"/>
                <a:gd name="T55" fmla="*/ 26 h 153"/>
                <a:gd name="T56" fmla="*/ 103 w 188"/>
                <a:gd name="T57" fmla="*/ 26 h 153"/>
                <a:gd name="T58" fmla="*/ 103 w 188"/>
                <a:gd name="T59" fmla="*/ 19 h 153"/>
                <a:gd name="T60" fmla="*/ 117 w 188"/>
                <a:gd name="T61" fmla="*/ 19 h 153"/>
                <a:gd name="T62" fmla="*/ 124 w 188"/>
                <a:gd name="T63" fmla="*/ 0 h 153"/>
                <a:gd name="T64" fmla="*/ 130 w 188"/>
                <a:gd name="T65" fmla="*/ 14 h 153"/>
                <a:gd name="T66" fmla="*/ 136 w 188"/>
                <a:gd name="T67" fmla="*/ 32 h 153"/>
                <a:gd name="T68" fmla="*/ 156 w 188"/>
                <a:gd name="T69" fmla="*/ 19 h 153"/>
                <a:gd name="T70" fmla="*/ 175 w 188"/>
                <a:gd name="T71" fmla="*/ 26 h 153"/>
                <a:gd name="T72" fmla="*/ 168 w 188"/>
                <a:gd name="T73" fmla="*/ 26 h 1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88" h="153">
                  <a:moveTo>
                    <a:pt x="181" y="28"/>
                  </a:moveTo>
                  <a:lnTo>
                    <a:pt x="174" y="28"/>
                  </a:lnTo>
                  <a:lnTo>
                    <a:pt x="153" y="35"/>
                  </a:lnTo>
                  <a:lnTo>
                    <a:pt x="140" y="42"/>
                  </a:lnTo>
                  <a:lnTo>
                    <a:pt x="140" y="63"/>
                  </a:lnTo>
                  <a:lnTo>
                    <a:pt x="133" y="77"/>
                  </a:lnTo>
                  <a:lnTo>
                    <a:pt x="126" y="77"/>
                  </a:lnTo>
                  <a:lnTo>
                    <a:pt x="126" y="91"/>
                  </a:lnTo>
                  <a:lnTo>
                    <a:pt x="111" y="98"/>
                  </a:lnTo>
                  <a:lnTo>
                    <a:pt x="111" y="112"/>
                  </a:lnTo>
                  <a:lnTo>
                    <a:pt x="83" y="125"/>
                  </a:lnTo>
                  <a:lnTo>
                    <a:pt x="76" y="133"/>
                  </a:lnTo>
                  <a:lnTo>
                    <a:pt x="76" y="147"/>
                  </a:lnTo>
                  <a:lnTo>
                    <a:pt x="21" y="153"/>
                  </a:lnTo>
                  <a:lnTo>
                    <a:pt x="6" y="147"/>
                  </a:lnTo>
                  <a:lnTo>
                    <a:pt x="13" y="133"/>
                  </a:lnTo>
                  <a:lnTo>
                    <a:pt x="13" y="125"/>
                  </a:lnTo>
                  <a:lnTo>
                    <a:pt x="0" y="112"/>
                  </a:lnTo>
                  <a:lnTo>
                    <a:pt x="0" y="77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48" y="42"/>
                  </a:lnTo>
                  <a:lnTo>
                    <a:pt x="56" y="28"/>
                  </a:lnTo>
                  <a:lnTo>
                    <a:pt x="63" y="28"/>
                  </a:lnTo>
                  <a:lnTo>
                    <a:pt x="63" y="21"/>
                  </a:lnTo>
                  <a:lnTo>
                    <a:pt x="98" y="28"/>
                  </a:lnTo>
                  <a:lnTo>
                    <a:pt x="111" y="28"/>
                  </a:lnTo>
                  <a:lnTo>
                    <a:pt x="111" y="21"/>
                  </a:lnTo>
                  <a:lnTo>
                    <a:pt x="126" y="21"/>
                  </a:lnTo>
                  <a:lnTo>
                    <a:pt x="133" y="0"/>
                  </a:lnTo>
                  <a:lnTo>
                    <a:pt x="140" y="15"/>
                  </a:lnTo>
                  <a:lnTo>
                    <a:pt x="146" y="35"/>
                  </a:lnTo>
                  <a:lnTo>
                    <a:pt x="168" y="21"/>
                  </a:lnTo>
                  <a:lnTo>
                    <a:pt x="188" y="28"/>
                  </a:lnTo>
                  <a:lnTo>
                    <a:pt x="181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0" name="Freeform 149"/>
            <p:cNvSpPr>
              <a:spLocks/>
            </p:cNvSpPr>
            <p:nvPr/>
          </p:nvSpPr>
          <p:spPr bwMode="gray">
            <a:xfrm>
              <a:off x="5148933" y="1945110"/>
              <a:ext cx="808038" cy="433388"/>
            </a:xfrm>
            <a:custGeom>
              <a:avLst/>
              <a:gdLst>
                <a:gd name="T0" fmla="*/ 483 w 545"/>
                <a:gd name="T1" fmla="*/ 144 h 292"/>
                <a:gd name="T2" fmla="*/ 470 w 545"/>
                <a:gd name="T3" fmla="*/ 170 h 292"/>
                <a:gd name="T4" fmla="*/ 437 w 545"/>
                <a:gd name="T5" fmla="*/ 202 h 292"/>
                <a:gd name="T6" fmla="*/ 417 w 545"/>
                <a:gd name="T7" fmla="*/ 209 h 292"/>
                <a:gd name="T8" fmla="*/ 417 w 545"/>
                <a:gd name="T9" fmla="*/ 248 h 292"/>
                <a:gd name="T10" fmla="*/ 352 w 545"/>
                <a:gd name="T11" fmla="*/ 240 h 292"/>
                <a:gd name="T12" fmla="*/ 333 w 545"/>
                <a:gd name="T13" fmla="*/ 240 h 292"/>
                <a:gd name="T14" fmla="*/ 307 w 545"/>
                <a:gd name="T15" fmla="*/ 240 h 292"/>
                <a:gd name="T16" fmla="*/ 275 w 545"/>
                <a:gd name="T17" fmla="*/ 273 h 292"/>
                <a:gd name="T18" fmla="*/ 254 w 545"/>
                <a:gd name="T19" fmla="*/ 267 h 292"/>
                <a:gd name="T20" fmla="*/ 247 w 545"/>
                <a:gd name="T21" fmla="*/ 261 h 292"/>
                <a:gd name="T22" fmla="*/ 229 w 545"/>
                <a:gd name="T23" fmla="*/ 228 h 292"/>
                <a:gd name="T24" fmla="*/ 163 w 545"/>
                <a:gd name="T25" fmla="*/ 202 h 292"/>
                <a:gd name="T26" fmla="*/ 117 w 545"/>
                <a:gd name="T27" fmla="*/ 202 h 292"/>
                <a:gd name="T28" fmla="*/ 111 w 545"/>
                <a:gd name="T29" fmla="*/ 267 h 292"/>
                <a:gd name="T30" fmla="*/ 72 w 545"/>
                <a:gd name="T31" fmla="*/ 261 h 292"/>
                <a:gd name="T32" fmla="*/ 65 w 545"/>
                <a:gd name="T33" fmla="*/ 240 h 292"/>
                <a:gd name="T34" fmla="*/ 46 w 545"/>
                <a:gd name="T35" fmla="*/ 222 h 292"/>
                <a:gd name="T36" fmla="*/ 59 w 545"/>
                <a:gd name="T37" fmla="*/ 209 h 292"/>
                <a:gd name="T38" fmla="*/ 98 w 545"/>
                <a:gd name="T39" fmla="*/ 202 h 292"/>
                <a:gd name="T40" fmla="*/ 72 w 545"/>
                <a:gd name="T41" fmla="*/ 170 h 292"/>
                <a:gd name="T42" fmla="*/ 33 w 545"/>
                <a:gd name="T43" fmla="*/ 177 h 292"/>
                <a:gd name="T44" fmla="*/ 33 w 545"/>
                <a:gd name="T45" fmla="*/ 170 h 292"/>
                <a:gd name="T46" fmla="*/ 7 w 545"/>
                <a:gd name="T47" fmla="*/ 156 h 292"/>
                <a:gd name="T48" fmla="*/ 7 w 545"/>
                <a:gd name="T49" fmla="*/ 98 h 292"/>
                <a:gd name="T50" fmla="*/ 33 w 545"/>
                <a:gd name="T51" fmla="*/ 117 h 292"/>
                <a:gd name="T52" fmla="*/ 46 w 545"/>
                <a:gd name="T53" fmla="*/ 72 h 292"/>
                <a:gd name="T54" fmla="*/ 72 w 545"/>
                <a:gd name="T55" fmla="*/ 72 h 292"/>
                <a:gd name="T56" fmla="*/ 111 w 545"/>
                <a:gd name="T57" fmla="*/ 98 h 292"/>
                <a:gd name="T58" fmla="*/ 144 w 545"/>
                <a:gd name="T59" fmla="*/ 92 h 292"/>
                <a:gd name="T60" fmla="*/ 182 w 545"/>
                <a:gd name="T61" fmla="*/ 98 h 292"/>
                <a:gd name="T62" fmla="*/ 163 w 545"/>
                <a:gd name="T63" fmla="*/ 72 h 292"/>
                <a:gd name="T64" fmla="*/ 177 w 545"/>
                <a:gd name="T65" fmla="*/ 59 h 292"/>
                <a:gd name="T66" fmla="*/ 182 w 545"/>
                <a:gd name="T67" fmla="*/ 26 h 292"/>
                <a:gd name="T68" fmla="*/ 268 w 545"/>
                <a:gd name="T69" fmla="*/ 13 h 292"/>
                <a:gd name="T70" fmla="*/ 275 w 545"/>
                <a:gd name="T71" fmla="*/ 0 h 292"/>
                <a:gd name="T72" fmla="*/ 307 w 545"/>
                <a:gd name="T73" fmla="*/ 21 h 292"/>
                <a:gd name="T74" fmla="*/ 313 w 545"/>
                <a:gd name="T75" fmla="*/ 26 h 292"/>
                <a:gd name="T76" fmla="*/ 333 w 545"/>
                <a:gd name="T77" fmla="*/ 46 h 292"/>
                <a:gd name="T78" fmla="*/ 359 w 545"/>
                <a:gd name="T79" fmla="*/ 26 h 292"/>
                <a:gd name="T80" fmla="*/ 385 w 545"/>
                <a:gd name="T81" fmla="*/ 46 h 292"/>
                <a:gd name="T82" fmla="*/ 424 w 545"/>
                <a:gd name="T83" fmla="*/ 84 h 292"/>
                <a:gd name="T84" fmla="*/ 457 w 545"/>
                <a:gd name="T85" fmla="*/ 92 h 292"/>
                <a:gd name="T86" fmla="*/ 495 w 545"/>
                <a:gd name="T87" fmla="*/ 123 h 292"/>
                <a:gd name="T88" fmla="*/ 509 w 545"/>
                <a:gd name="T89" fmla="*/ 131 h 2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45" h="292">
                  <a:moveTo>
                    <a:pt x="530" y="147"/>
                  </a:moveTo>
                  <a:lnTo>
                    <a:pt x="517" y="154"/>
                  </a:lnTo>
                  <a:lnTo>
                    <a:pt x="510" y="182"/>
                  </a:lnTo>
                  <a:lnTo>
                    <a:pt x="503" y="182"/>
                  </a:lnTo>
                  <a:lnTo>
                    <a:pt x="475" y="182"/>
                  </a:lnTo>
                  <a:lnTo>
                    <a:pt x="468" y="216"/>
                  </a:lnTo>
                  <a:lnTo>
                    <a:pt x="447" y="216"/>
                  </a:lnTo>
                  <a:lnTo>
                    <a:pt x="447" y="224"/>
                  </a:lnTo>
                  <a:lnTo>
                    <a:pt x="454" y="257"/>
                  </a:lnTo>
                  <a:lnTo>
                    <a:pt x="447" y="265"/>
                  </a:lnTo>
                  <a:lnTo>
                    <a:pt x="427" y="257"/>
                  </a:lnTo>
                  <a:lnTo>
                    <a:pt x="377" y="257"/>
                  </a:lnTo>
                  <a:lnTo>
                    <a:pt x="363" y="251"/>
                  </a:lnTo>
                  <a:lnTo>
                    <a:pt x="357" y="257"/>
                  </a:lnTo>
                  <a:lnTo>
                    <a:pt x="357" y="265"/>
                  </a:lnTo>
                  <a:lnTo>
                    <a:pt x="329" y="257"/>
                  </a:lnTo>
                  <a:lnTo>
                    <a:pt x="322" y="265"/>
                  </a:lnTo>
                  <a:lnTo>
                    <a:pt x="294" y="292"/>
                  </a:lnTo>
                  <a:lnTo>
                    <a:pt x="287" y="286"/>
                  </a:lnTo>
                  <a:lnTo>
                    <a:pt x="272" y="286"/>
                  </a:lnTo>
                  <a:lnTo>
                    <a:pt x="272" y="279"/>
                  </a:lnTo>
                  <a:lnTo>
                    <a:pt x="265" y="279"/>
                  </a:lnTo>
                  <a:lnTo>
                    <a:pt x="265" y="257"/>
                  </a:lnTo>
                  <a:lnTo>
                    <a:pt x="245" y="244"/>
                  </a:lnTo>
                  <a:lnTo>
                    <a:pt x="202" y="244"/>
                  </a:lnTo>
                  <a:lnTo>
                    <a:pt x="175" y="216"/>
                  </a:lnTo>
                  <a:lnTo>
                    <a:pt x="160" y="209"/>
                  </a:lnTo>
                  <a:lnTo>
                    <a:pt x="125" y="216"/>
                  </a:lnTo>
                  <a:lnTo>
                    <a:pt x="125" y="286"/>
                  </a:lnTo>
                  <a:lnTo>
                    <a:pt x="119" y="286"/>
                  </a:lnTo>
                  <a:lnTo>
                    <a:pt x="105" y="265"/>
                  </a:lnTo>
                  <a:lnTo>
                    <a:pt x="77" y="279"/>
                  </a:lnTo>
                  <a:lnTo>
                    <a:pt x="77" y="257"/>
                  </a:lnTo>
                  <a:lnTo>
                    <a:pt x="70" y="257"/>
                  </a:lnTo>
                  <a:lnTo>
                    <a:pt x="63" y="237"/>
                  </a:lnTo>
                  <a:lnTo>
                    <a:pt x="49" y="237"/>
                  </a:lnTo>
                  <a:lnTo>
                    <a:pt x="70" y="237"/>
                  </a:lnTo>
                  <a:lnTo>
                    <a:pt x="63" y="224"/>
                  </a:lnTo>
                  <a:lnTo>
                    <a:pt x="70" y="216"/>
                  </a:lnTo>
                  <a:lnTo>
                    <a:pt x="105" y="216"/>
                  </a:lnTo>
                  <a:lnTo>
                    <a:pt x="91" y="189"/>
                  </a:lnTo>
                  <a:lnTo>
                    <a:pt x="77" y="182"/>
                  </a:lnTo>
                  <a:lnTo>
                    <a:pt x="63" y="174"/>
                  </a:lnTo>
                  <a:lnTo>
                    <a:pt x="35" y="189"/>
                  </a:lnTo>
                  <a:lnTo>
                    <a:pt x="28" y="189"/>
                  </a:lnTo>
                  <a:lnTo>
                    <a:pt x="35" y="182"/>
                  </a:lnTo>
                  <a:lnTo>
                    <a:pt x="28" y="167"/>
                  </a:lnTo>
                  <a:lnTo>
                    <a:pt x="7" y="167"/>
                  </a:lnTo>
                  <a:lnTo>
                    <a:pt x="0" y="147"/>
                  </a:lnTo>
                  <a:lnTo>
                    <a:pt x="7" y="105"/>
                  </a:lnTo>
                  <a:lnTo>
                    <a:pt x="28" y="125"/>
                  </a:lnTo>
                  <a:lnTo>
                    <a:pt x="35" y="125"/>
                  </a:lnTo>
                  <a:lnTo>
                    <a:pt x="28" y="105"/>
                  </a:lnTo>
                  <a:lnTo>
                    <a:pt x="49" y="77"/>
                  </a:lnTo>
                  <a:lnTo>
                    <a:pt x="70" y="90"/>
                  </a:lnTo>
                  <a:lnTo>
                    <a:pt x="77" y="77"/>
                  </a:lnTo>
                  <a:lnTo>
                    <a:pt x="91" y="90"/>
                  </a:lnTo>
                  <a:lnTo>
                    <a:pt x="119" y="105"/>
                  </a:lnTo>
                  <a:lnTo>
                    <a:pt x="133" y="98"/>
                  </a:lnTo>
                  <a:lnTo>
                    <a:pt x="154" y="98"/>
                  </a:lnTo>
                  <a:lnTo>
                    <a:pt x="160" y="105"/>
                  </a:lnTo>
                  <a:lnTo>
                    <a:pt x="195" y="105"/>
                  </a:lnTo>
                  <a:lnTo>
                    <a:pt x="202" y="90"/>
                  </a:lnTo>
                  <a:lnTo>
                    <a:pt x="175" y="77"/>
                  </a:lnTo>
                  <a:lnTo>
                    <a:pt x="195" y="70"/>
                  </a:lnTo>
                  <a:lnTo>
                    <a:pt x="189" y="63"/>
                  </a:lnTo>
                  <a:lnTo>
                    <a:pt x="195" y="57"/>
                  </a:lnTo>
                  <a:lnTo>
                    <a:pt x="195" y="28"/>
                  </a:lnTo>
                  <a:lnTo>
                    <a:pt x="210" y="35"/>
                  </a:lnTo>
                  <a:lnTo>
                    <a:pt x="287" y="14"/>
                  </a:lnTo>
                  <a:lnTo>
                    <a:pt x="287" y="0"/>
                  </a:lnTo>
                  <a:lnTo>
                    <a:pt x="294" y="0"/>
                  </a:lnTo>
                  <a:lnTo>
                    <a:pt x="322" y="0"/>
                  </a:lnTo>
                  <a:lnTo>
                    <a:pt x="329" y="22"/>
                  </a:lnTo>
                  <a:lnTo>
                    <a:pt x="329" y="28"/>
                  </a:lnTo>
                  <a:lnTo>
                    <a:pt x="335" y="28"/>
                  </a:lnTo>
                  <a:lnTo>
                    <a:pt x="357" y="35"/>
                  </a:lnTo>
                  <a:lnTo>
                    <a:pt x="357" y="49"/>
                  </a:lnTo>
                  <a:lnTo>
                    <a:pt x="370" y="49"/>
                  </a:lnTo>
                  <a:lnTo>
                    <a:pt x="384" y="28"/>
                  </a:lnTo>
                  <a:lnTo>
                    <a:pt x="405" y="22"/>
                  </a:lnTo>
                  <a:lnTo>
                    <a:pt x="412" y="49"/>
                  </a:lnTo>
                  <a:lnTo>
                    <a:pt x="447" y="105"/>
                  </a:lnTo>
                  <a:lnTo>
                    <a:pt x="454" y="90"/>
                  </a:lnTo>
                  <a:lnTo>
                    <a:pt x="460" y="105"/>
                  </a:lnTo>
                  <a:lnTo>
                    <a:pt x="489" y="98"/>
                  </a:lnTo>
                  <a:lnTo>
                    <a:pt x="510" y="125"/>
                  </a:lnTo>
                  <a:lnTo>
                    <a:pt x="530" y="132"/>
                  </a:lnTo>
                  <a:lnTo>
                    <a:pt x="530" y="125"/>
                  </a:lnTo>
                  <a:lnTo>
                    <a:pt x="545" y="140"/>
                  </a:lnTo>
                  <a:lnTo>
                    <a:pt x="530" y="14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1" name="Freeform 150"/>
            <p:cNvSpPr>
              <a:spLocks/>
            </p:cNvSpPr>
            <p:nvPr/>
          </p:nvSpPr>
          <p:spPr bwMode="gray">
            <a:xfrm>
              <a:off x="4713958" y="2605510"/>
              <a:ext cx="228600" cy="228600"/>
            </a:xfrm>
            <a:custGeom>
              <a:avLst/>
              <a:gdLst>
                <a:gd name="T0" fmla="*/ 144 w 153"/>
                <a:gd name="T1" fmla="*/ 132 h 153"/>
                <a:gd name="T2" fmla="*/ 118 w 153"/>
                <a:gd name="T3" fmla="*/ 144 h 153"/>
                <a:gd name="T4" fmla="*/ 111 w 153"/>
                <a:gd name="T5" fmla="*/ 137 h 153"/>
                <a:gd name="T6" fmla="*/ 7 w 153"/>
                <a:gd name="T7" fmla="*/ 137 h 153"/>
                <a:gd name="T8" fmla="*/ 7 w 153"/>
                <a:gd name="T9" fmla="*/ 45 h 153"/>
                <a:gd name="T10" fmla="*/ 0 w 153"/>
                <a:gd name="T11" fmla="*/ 33 h 153"/>
                <a:gd name="T12" fmla="*/ 7 w 153"/>
                <a:gd name="T13" fmla="*/ 0 h 153"/>
                <a:gd name="T14" fmla="*/ 7 w 153"/>
                <a:gd name="T15" fmla="*/ 12 h 153"/>
                <a:gd name="T16" fmla="*/ 33 w 153"/>
                <a:gd name="T17" fmla="*/ 12 h 153"/>
                <a:gd name="T18" fmla="*/ 53 w 153"/>
                <a:gd name="T19" fmla="*/ 20 h 153"/>
                <a:gd name="T20" fmla="*/ 86 w 153"/>
                <a:gd name="T21" fmla="*/ 12 h 153"/>
                <a:gd name="T22" fmla="*/ 92 w 153"/>
                <a:gd name="T23" fmla="*/ 12 h 153"/>
                <a:gd name="T24" fmla="*/ 92 w 153"/>
                <a:gd name="T25" fmla="*/ 20 h 153"/>
                <a:gd name="T26" fmla="*/ 105 w 153"/>
                <a:gd name="T27" fmla="*/ 12 h 153"/>
                <a:gd name="T28" fmla="*/ 105 w 153"/>
                <a:gd name="T29" fmla="*/ 20 h 153"/>
                <a:gd name="T30" fmla="*/ 118 w 153"/>
                <a:gd name="T31" fmla="*/ 12 h 153"/>
                <a:gd name="T32" fmla="*/ 125 w 153"/>
                <a:gd name="T33" fmla="*/ 39 h 153"/>
                <a:gd name="T34" fmla="*/ 118 w 153"/>
                <a:gd name="T35" fmla="*/ 66 h 153"/>
                <a:gd name="T36" fmla="*/ 111 w 153"/>
                <a:gd name="T37" fmla="*/ 45 h 153"/>
                <a:gd name="T38" fmla="*/ 105 w 153"/>
                <a:gd name="T39" fmla="*/ 26 h 153"/>
                <a:gd name="T40" fmla="*/ 105 w 153"/>
                <a:gd name="T41" fmla="*/ 33 h 153"/>
                <a:gd name="T42" fmla="*/ 105 w 153"/>
                <a:gd name="T43" fmla="*/ 39 h 153"/>
                <a:gd name="T44" fmla="*/ 144 w 153"/>
                <a:gd name="T45" fmla="*/ 132 h 1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53" h="153">
                  <a:moveTo>
                    <a:pt x="153" y="140"/>
                  </a:moveTo>
                  <a:lnTo>
                    <a:pt x="125" y="153"/>
                  </a:lnTo>
                  <a:lnTo>
                    <a:pt x="118" y="146"/>
                  </a:lnTo>
                  <a:lnTo>
                    <a:pt x="7" y="146"/>
                  </a:lnTo>
                  <a:lnTo>
                    <a:pt x="7" y="48"/>
                  </a:lnTo>
                  <a:lnTo>
                    <a:pt x="0" y="35"/>
                  </a:lnTo>
                  <a:lnTo>
                    <a:pt x="7" y="0"/>
                  </a:lnTo>
                  <a:lnTo>
                    <a:pt x="7" y="13"/>
                  </a:lnTo>
                  <a:lnTo>
                    <a:pt x="35" y="13"/>
                  </a:lnTo>
                  <a:lnTo>
                    <a:pt x="56" y="21"/>
                  </a:lnTo>
                  <a:lnTo>
                    <a:pt x="91" y="13"/>
                  </a:lnTo>
                  <a:lnTo>
                    <a:pt x="98" y="13"/>
                  </a:lnTo>
                  <a:lnTo>
                    <a:pt x="98" y="21"/>
                  </a:lnTo>
                  <a:lnTo>
                    <a:pt x="112" y="13"/>
                  </a:lnTo>
                  <a:lnTo>
                    <a:pt x="112" y="21"/>
                  </a:lnTo>
                  <a:lnTo>
                    <a:pt x="125" y="13"/>
                  </a:lnTo>
                  <a:lnTo>
                    <a:pt x="133" y="41"/>
                  </a:lnTo>
                  <a:lnTo>
                    <a:pt x="125" y="70"/>
                  </a:lnTo>
                  <a:lnTo>
                    <a:pt x="118" y="48"/>
                  </a:lnTo>
                  <a:lnTo>
                    <a:pt x="112" y="28"/>
                  </a:lnTo>
                  <a:lnTo>
                    <a:pt x="112" y="35"/>
                  </a:lnTo>
                  <a:lnTo>
                    <a:pt x="112" y="41"/>
                  </a:lnTo>
                  <a:lnTo>
                    <a:pt x="153" y="14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2" name="Freeform 151"/>
            <p:cNvSpPr>
              <a:spLocks/>
            </p:cNvSpPr>
            <p:nvPr/>
          </p:nvSpPr>
          <p:spPr bwMode="gray">
            <a:xfrm>
              <a:off x="4426620" y="2584872"/>
              <a:ext cx="298450" cy="300038"/>
            </a:xfrm>
            <a:custGeom>
              <a:avLst/>
              <a:gdLst>
                <a:gd name="T0" fmla="*/ 26 w 202"/>
                <a:gd name="T1" fmla="*/ 137 h 202"/>
                <a:gd name="T2" fmla="*/ 19 w 202"/>
                <a:gd name="T3" fmla="*/ 117 h 202"/>
                <a:gd name="T4" fmla="*/ 12 w 202"/>
                <a:gd name="T5" fmla="*/ 117 h 202"/>
                <a:gd name="T6" fmla="*/ 0 w 202"/>
                <a:gd name="T7" fmla="*/ 97 h 202"/>
                <a:gd name="T8" fmla="*/ 7 w 202"/>
                <a:gd name="T9" fmla="*/ 84 h 202"/>
                <a:gd name="T10" fmla="*/ 7 w 202"/>
                <a:gd name="T11" fmla="*/ 72 h 202"/>
                <a:gd name="T12" fmla="*/ 7 w 202"/>
                <a:gd name="T13" fmla="*/ 51 h 202"/>
                <a:gd name="T14" fmla="*/ 0 w 202"/>
                <a:gd name="T15" fmla="*/ 46 h 202"/>
                <a:gd name="T16" fmla="*/ 0 w 202"/>
                <a:gd name="T17" fmla="*/ 39 h 202"/>
                <a:gd name="T18" fmla="*/ 7 w 202"/>
                <a:gd name="T19" fmla="*/ 33 h 202"/>
                <a:gd name="T20" fmla="*/ 7 w 202"/>
                <a:gd name="T21" fmla="*/ 25 h 202"/>
                <a:gd name="T22" fmla="*/ 19 w 202"/>
                <a:gd name="T23" fmla="*/ 7 h 202"/>
                <a:gd name="T24" fmla="*/ 19 w 202"/>
                <a:gd name="T25" fmla="*/ 0 h 202"/>
                <a:gd name="T26" fmla="*/ 39 w 202"/>
                <a:gd name="T27" fmla="*/ 0 h 202"/>
                <a:gd name="T28" fmla="*/ 58 w 202"/>
                <a:gd name="T29" fmla="*/ 7 h 202"/>
                <a:gd name="T30" fmla="*/ 77 w 202"/>
                <a:gd name="T31" fmla="*/ 7 h 202"/>
                <a:gd name="T32" fmla="*/ 77 w 202"/>
                <a:gd name="T33" fmla="*/ 25 h 202"/>
                <a:gd name="T34" fmla="*/ 123 w 202"/>
                <a:gd name="T35" fmla="*/ 39 h 202"/>
                <a:gd name="T36" fmla="*/ 130 w 202"/>
                <a:gd name="T37" fmla="*/ 33 h 202"/>
                <a:gd name="T38" fmla="*/ 130 w 202"/>
                <a:gd name="T39" fmla="*/ 13 h 202"/>
                <a:gd name="T40" fmla="*/ 149 w 202"/>
                <a:gd name="T41" fmla="*/ 0 h 202"/>
                <a:gd name="T42" fmla="*/ 168 w 202"/>
                <a:gd name="T43" fmla="*/ 7 h 202"/>
                <a:gd name="T44" fmla="*/ 168 w 202"/>
                <a:gd name="T45" fmla="*/ 13 h 202"/>
                <a:gd name="T46" fmla="*/ 188 w 202"/>
                <a:gd name="T47" fmla="*/ 13 h 202"/>
                <a:gd name="T48" fmla="*/ 181 w 202"/>
                <a:gd name="T49" fmla="*/ 46 h 202"/>
                <a:gd name="T50" fmla="*/ 188 w 202"/>
                <a:gd name="T51" fmla="*/ 58 h 202"/>
                <a:gd name="T52" fmla="*/ 188 w 202"/>
                <a:gd name="T53" fmla="*/ 150 h 202"/>
                <a:gd name="T54" fmla="*/ 188 w 202"/>
                <a:gd name="T55" fmla="*/ 175 h 202"/>
                <a:gd name="T56" fmla="*/ 181 w 202"/>
                <a:gd name="T57" fmla="*/ 182 h 202"/>
                <a:gd name="T58" fmla="*/ 175 w 202"/>
                <a:gd name="T59" fmla="*/ 189 h 202"/>
                <a:gd name="T60" fmla="*/ 84 w 202"/>
                <a:gd name="T61" fmla="*/ 137 h 202"/>
                <a:gd name="T62" fmla="*/ 65 w 202"/>
                <a:gd name="T63" fmla="*/ 144 h 202"/>
                <a:gd name="T64" fmla="*/ 58 w 202"/>
                <a:gd name="T65" fmla="*/ 137 h 202"/>
                <a:gd name="T66" fmla="*/ 26 w 202"/>
                <a:gd name="T67" fmla="*/ 137 h 2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2" h="202">
                  <a:moveTo>
                    <a:pt x="28" y="146"/>
                  </a:moveTo>
                  <a:lnTo>
                    <a:pt x="20" y="125"/>
                  </a:lnTo>
                  <a:lnTo>
                    <a:pt x="13" y="125"/>
                  </a:lnTo>
                  <a:lnTo>
                    <a:pt x="0" y="104"/>
                  </a:lnTo>
                  <a:lnTo>
                    <a:pt x="7" y="90"/>
                  </a:lnTo>
                  <a:lnTo>
                    <a:pt x="7" y="77"/>
                  </a:lnTo>
                  <a:lnTo>
                    <a:pt x="7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7" y="35"/>
                  </a:lnTo>
                  <a:lnTo>
                    <a:pt x="7" y="27"/>
                  </a:lnTo>
                  <a:lnTo>
                    <a:pt x="20" y="7"/>
                  </a:lnTo>
                  <a:lnTo>
                    <a:pt x="20" y="0"/>
                  </a:lnTo>
                  <a:lnTo>
                    <a:pt x="42" y="0"/>
                  </a:lnTo>
                  <a:lnTo>
                    <a:pt x="62" y="7"/>
                  </a:lnTo>
                  <a:lnTo>
                    <a:pt x="83" y="7"/>
                  </a:lnTo>
                  <a:lnTo>
                    <a:pt x="83" y="27"/>
                  </a:lnTo>
                  <a:lnTo>
                    <a:pt x="132" y="42"/>
                  </a:lnTo>
                  <a:lnTo>
                    <a:pt x="140" y="35"/>
                  </a:lnTo>
                  <a:lnTo>
                    <a:pt x="140" y="14"/>
                  </a:lnTo>
                  <a:lnTo>
                    <a:pt x="160" y="0"/>
                  </a:lnTo>
                  <a:lnTo>
                    <a:pt x="181" y="7"/>
                  </a:lnTo>
                  <a:lnTo>
                    <a:pt x="181" y="14"/>
                  </a:lnTo>
                  <a:lnTo>
                    <a:pt x="202" y="14"/>
                  </a:lnTo>
                  <a:lnTo>
                    <a:pt x="195" y="49"/>
                  </a:lnTo>
                  <a:lnTo>
                    <a:pt x="202" y="62"/>
                  </a:lnTo>
                  <a:lnTo>
                    <a:pt x="202" y="160"/>
                  </a:lnTo>
                  <a:lnTo>
                    <a:pt x="202" y="187"/>
                  </a:lnTo>
                  <a:lnTo>
                    <a:pt x="195" y="195"/>
                  </a:lnTo>
                  <a:lnTo>
                    <a:pt x="188" y="202"/>
                  </a:lnTo>
                  <a:lnTo>
                    <a:pt x="90" y="146"/>
                  </a:lnTo>
                  <a:lnTo>
                    <a:pt x="70" y="154"/>
                  </a:lnTo>
                  <a:lnTo>
                    <a:pt x="62" y="146"/>
                  </a:lnTo>
                  <a:lnTo>
                    <a:pt x="28" y="14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3" name="Freeform 152"/>
            <p:cNvSpPr>
              <a:spLocks/>
            </p:cNvSpPr>
            <p:nvPr/>
          </p:nvSpPr>
          <p:spPr bwMode="gray">
            <a:xfrm>
              <a:off x="4072608" y="2481685"/>
              <a:ext cx="393700" cy="403225"/>
            </a:xfrm>
            <a:custGeom>
              <a:avLst/>
              <a:gdLst>
                <a:gd name="T0" fmla="*/ 78 w 266"/>
                <a:gd name="T1" fmla="*/ 33 h 272"/>
                <a:gd name="T2" fmla="*/ 85 w 266"/>
                <a:gd name="T3" fmla="*/ 33 h 272"/>
                <a:gd name="T4" fmla="*/ 91 w 266"/>
                <a:gd name="T5" fmla="*/ 72 h 272"/>
                <a:gd name="T6" fmla="*/ 59 w 266"/>
                <a:gd name="T7" fmla="*/ 78 h 272"/>
                <a:gd name="T8" fmla="*/ 59 w 266"/>
                <a:gd name="T9" fmla="*/ 91 h 272"/>
                <a:gd name="T10" fmla="*/ 39 w 266"/>
                <a:gd name="T11" fmla="*/ 105 h 272"/>
                <a:gd name="T12" fmla="*/ 7 w 266"/>
                <a:gd name="T13" fmla="*/ 117 h 272"/>
                <a:gd name="T14" fmla="*/ 0 w 266"/>
                <a:gd name="T15" fmla="*/ 123 h 272"/>
                <a:gd name="T16" fmla="*/ 0 w 266"/>
                <a:gd name="T17" fmla="*/ 144 h 272"/>
                <a:gd name="T18" fmla="*/ 47 w 266"/>
                <a:gd name="T19" fmla="*/ 176 h 272"/>
                <a:gd name="T20" fmla="*/ 117 w 266"/>
                <a:gd name="T21" fmla="*/ 228 h 272"/>
                <a:gd name="T22" fmla="*/ 124 w 266"/>
                <a:gd name="T23" fmla="*/ 240 h 272"/>
                <a:gd name="T24" fmla="*/ 137 w 266"/>
                <a:gd name="T25" fmla="*/ 247 h 272"/>
                <a:gd name="T26" fmla="*/ 150 w 266"/>
                <a:gd name="T27" fmla="*/ 254 h 272"/>
                <a:gd name="T28" fmla="*/ 157 w 266"/>
                <a:gd name="T29" fmla="*/ 254 h 272"/>
                <a:gd name="T30" fmla="*/ 169 w 266"/>
                <a:gd name="T31" fmla="*/ 254 h 272"/>
                <a:gd name="T32" fmla="*/ 248 w 266"/>
                <a:gd name="T33" fmla="*/ 202 h 272"/>
                <a:gd name="T34" fmla="*/ 241 w 266"/>
                <a:gd name="T35" fmla="*/ 182 h 272"/>
                <a:gd name="T36" fmla="*/ 234 w 266"/>
                <a:gd name="T37" fmla="*/ 182 h 272"/>
                <a:gd name="T38" fmla="*/ 222 w 266"/>
                <a:gd name="T39" fmla="*/ 162 h 272"/>
                <a:gd name="T40" fmla="*/ 228 w 266"/>
                <a:gd name="T41" fmla="*/ 149 h 272"/>
                <a:gd name="T42" fmla="*/ 228 w 266"/>
                <a:gd name="T43" fmla="*/ 137 h 272"/>
                <a:gd name="T44" fmla="*/ 228 w 266"/>
                <a:gd name="T45" fmla="*/ 117 h 272"/>
                <a:gd name="T46" fmla="*/ 222 w 266"/>
                <a:gd name="T47" fmla="*/ 111 h 272"/>
                <a:gd name="T48" fmla="*/ 222 w 266"/>
                <a:gd name="T49" fmla="*/ 105 h 272"/>
                <a:gd name="T50" fmla="*/ 222 w 266"/>
                <a:gd name="T51" fmla="*/ 78 h 272"/>
                <a:gd name="T52" fmla="*/ 201 w 266"/>
                <a:gd name="T53" fmla="*/ 72 h 272"/>
                <a:gd name="T54" fmla="*/ 196 w 266"/>
                <a:gd name="T55" fmla="*/ 59 h 272"/>
                <a:gd name="T56" fmla="*/ 208 w 266"/>
                <a:gd name="T57" fmla="*/ 39 h 272"/>
                <a:gd name="T58" fmla="*/ 201 w 266"/>
                <a:gd name="T59" fmla="*/ 7 h 272"/>
                <a:gd name="T60" fmla="*/ 208 w 266"/>
                <a:gd name="T61" fmla="*/ 0 h 272"/>
                <a:gd name="T62" fmla="*/ 201 w 266"/>
                <a:gd name="T63" fmla="*/ 7 h 272"/>
                <a:gd name="T64" fmla="*/ 183 w 266"/>
                <a:gd name="T65" fmla="*/ 0 h 272"/>
                <a:gd name="T66" fmla="*/ 169 w 266"/>
                <a:gd name="T67" fmla="*/ 7 h 272"/>
                <a:gd name="T68" fmla="*/ 157 w 266"/>
                <a:gd name="T69" fmla="*/ 0 h 272"/>
                <a:gd name="T70" fmla="*/ 137 w 266"/>
                <a:gd name="T71" fmla="*/ 7 h 272"/>
                <a:gd name="T72" fmla="*/ 117 w 266"/>
                <a:gd name="T73" fmla="*/ 7 h 272"/>
                <a:gd name="T74" fmla="*/ 78 w 266"/>
                <a:gd name="T75" fmla="*/ 33 h 27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66" h="272">
                  <a:moveTo>
                    <a:pt x="84" y="35"/>
                  </a:moveTo>
                  <a:lnTo>
                    <a:pt x="91" y="35"/>
                  </a:lnTo>
                  <a:lnTo>
                    <a:pt x="98" y="77"/>
                  </a:lnTo>
                  <a:lnTo>
                    <a:pt x="63" y="84"/>
                  </a:lnTo>
                  <a:lnTo>
                    <a:pt x="63" y="97"/>
                  </a:lnTo>
                  <a:lnTo>
                    <a:pt x="42" y="112"/>
                  </a:lnTo>
                  <a:lnTo>
                    <a:pt x="8" y="125"/>
                  </a:lnTo>
                  <a:lnTo>
                    <a:pt x="0" y="132"/>
                  </a:lnTo>
                  <a:lnTo>
                    <a:pt x="0" y="154"/>
                  </a:lnTo>
                  <a:lnTo>
                    <a:pt x="50" y="189"/>
                  </a:lnTo>
                  <a:lnTo>
                    <a:pt x="126" y="244"/>
                  </a:lnTo>
                  <a:lnTo>
                    <a:pt x="133" y="257"/>
                  </a:lnTo>
                  <a:lnTo>
                    <a:pt x="147" y="265"/>
                  </a:lnTo>
                  <a:lnTo>
                    <a:pt x="161" y="272"/>
                  </a:lnTo>
                  <a:lnTo>
                    <a:pt x="168" y="272"/>
                  </a:lnTo>
                  <a:lnTo>
                    <a:pt x="181" y="272"/>
                  </a:lnTo>
                  <a:lnTo>
                    <a:pt x="266" y="216"/>
                  </a:lnTo>
                  <a:lnTo>
                    <a:pt x="258" y="195"/>
                  </a:lnTo>
                  <a:lnTo>
                    <a:pt x="251" y="195"/>
                  </a:lnTo>
                  <a:lnTo>
                    <a:pt x="238" y="174"/>
                  </a:lnTo>
                  <a:lnTo>
                    <a:pt x="245" y="160"/>
                  </a:lnTo>
                  <a:lnTo>
                    <a:pt x="245" y="147"/>
                  </a:lnTo>
                  <a:lnTo>
                    <a:pt x="245" y="125"/>
                  </a:lnTo>
                  <a:lnTo>
                    <a:pt x="238" y="119"/>
                  </a:lnTo>
                  <a:lnTo>
                    <a:pt x="238" y="112"/>
                  </a:lnTo>
                  <a:lnTo>
                    <a:pt x="238" y="84"/>
                  </a:lnTo>
                  <a:lnTo>
                    <a:pt x="216" y="77"/>
                  </a:lnTo>
                  <a:lnTo>
                    <a:pt x="210" y="63"/>
                  </a:lnTo>
                  <a:lnTo>
                    <a:pt x="223" y="42"/>
                  </a:lnTo>
                  <a:lnTo>
                    <a:pt x="216" y="7"/>
                  </a:lnTo>
                  <a:lnTo>
                    <a:pt x="223" y="0"/>
                  </a:lnTo>
                  <a:lnTo>
                    <a:pt x="216" y="7"/>
                  </a:lnTo>
                  <a:lnTo>
                    <a:pt x="196" y="0"/>
                  </a:lnTo>
                  <a:lnTo>
                    <a:pt x="181" y="7"/>
                  </a:lnTo>
                  <a:lnTo>
                    <a:pt x="168" y="0"/>
                  </a:lnTo>
                  <a:lnTo>
                    <a:pt x="147" y="7"/>
                  </a:lnTo>
                  <a:lnTo>
                    <a:pt x="126" y="7"/>
                  </a:lnTo>
                  <a:lnTo>
                    <a:pt x="84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4" name="Freeform 153"/>
            <p:cNvSpPr>
              <a:spLocks/>
            </p:cNvSpPr>
            <p:nvPr/>
          </p:nvSpPr>
          <p:spPr bwMode="gray">
            <a:xfrm>
              <a:off x="3999583" y="2762672"/>
              <a:ext cx="322263" cy="319088"/>
            </a:xfrm>
            <a:custGeom>
              <a:avLst/>
              <a:gdLst>
                <a:gd name="T0" fmla="*/ 93 w 217"/>
                <a:gd name="T1" fmla="*/ 0 h 215"/>
                <a:gd name="T2" fmla="*/ 164 w 217"/>
                <a:gd name="T3" fmla="*/ 51 h 215"/>
                <a:gd name="T4" fmla="*/ 170 w 217"/>
                <a:gd name="T5" fmla="*/ 64 h 215"/>
                <a:gd name="T6" fmla="*/ 183 w 217"/>
                <a:gd name="T7" fmla="*/ 71 h 215"/>
                <a:gd name="T8" fmla="*/ 196 w 217"/>
                <a:gd name="T9" fmla="*/ 78 h 215"/>
                <a:gd name="T10" fmla="*/ 203 w 217"/>
                <a:gd name="T11" fmla="*/ 78 h 215"/>
                <a:gd name="T12" fmla="*/ 203 w 217"/>
                <a:gd name="T13" fmla="*/ 117 h 215"/>
                <a:gd name="T14" fmla="*/ 196 w 217"/>
                <a:gd name="T15" fmla="*/ 129 h 215"/>
                <a:gd name="T16" fmla="*/ 157 w 217"/>
                <a:gd name="T17" fmla="*/ 136 h 215"/>
                <a:gd name="T18" fmla="*/ 138 w 217"/>
                <a:gd name="T19" fmla="*/ 136 h 215"/>
                <a:gd name="T20" fmla="*/ 124 w 217"/>
                <a:gd name="T21" fmla="*/ 150 h 215"/>
                <a:gd name="T22" fmla="*/ 105 w 217"/>
                <a:gd name="T23" fmla="*/ 156 h 215"/>
                <a:gd name="T24" fmla="*/ 93 w 217"/>
                <a:gd name="T25" fmla="*/ 181 h 215"/>
                <a:gd name="T26" fmla="*/ 85 w 217"/>
                <a:gd name="T27" fmla="*/ 194 h 215"/>
                <a:gd name="T28" fmla="*/ 79 w 217"/>
                <a:gd name="T29" fmla="*/ 201 h 215"/>
                <a:gd name="T30" fmla="*/ 65 w 217"/>
                <a:gd name="T31" fmla="*/ 194 h 215"/>
                <a:gd name="T32" fmla="*/ 60 w 217"/>
                <a:gd name="T33" fmla="*/ 201 h 215"/>
                <a:gd name="T34" fmla="*/ 53 w 217"/>
                <a:gd name="T35" fmla="*/ 201 h 215"/>
                <a:gd name="T36" fmla="*/ 39 w 217"/>
                <a:gd name="T37" fmla="*/ 168 h 215"/>
                <a:gd name="T38" fmla="*/ 21 w 217"/>
                <a:gd name="T39" fmla="*/ 175 h 215"/>
                <a:gd name="T40" fmla="*/ 7 w 217"/>
                <a:gd name="T41" fmla="*/ 175 h 215"/>
                <a:gd name="T42" fmla="*/ 13 w 217"/>
                <a:gd name="T43" fmla="*/ 168 h 215"/>
                <a:gd name="T44" fmla="*/ 0 w 217"/>
                <a:gd name="T45" fmla="*/ 136 h 215"/>
                <a:gd name="T46" fmla="*/ 13 w 217"/>
                <a:gd name="T47" fmla="*/ 129 h 215"/>
                <a:gd name="T48" fmla="*/ 21 w 217"/>
                <a:gd name="T49" fmla="*/ 136 h 215"/>
                <a:gd name="T50" fmla="*/ 27 w 217"/>
                <a:gd name="T51" fmla="*/ 129 h 215"/>
                <a:gd name="T52" fmla="*/ 85 w 217"/>
                <a:gd name="T53" fmla="*/ 129 h 215"/>
                <a:gd name="T54" fmla="*/ 65 w 217"/>
                <a:gd name="T55" fmla="*/ 0 h 215"/>
                <a:gd name="T56" fmla="*/ 93 w 217"/>
                <a:gd name="T57" fmla="*/ 0 h 21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7" h="215">
                  <a:moveTo>
                    <a:pt x="99" y="0"/>
                  </a:moveTo>
                  <a:lnTo>
                    <a:pt x="175" y="55"/>
                  </a:lnTo>
                  <a:lnTo>
                    <a:pt x="182" y="68"/>
                  </a:lnTo>
                  <a:lnTo>
                    <a:pt x="196" y="76"/>
                  </a:lnTo>
                  <a:lnTo>
                    <a:pt x="210" y="83"/>
                  </a:lnTo>
                  <a:lnTo>
                    <a:pt x="217" y="83"/>
                  </a:lnTo>
                  <a:lnTo>
                    <a:pt x="217" y="125"/>
                  </a:lnTo>
                  <a:lnTo>
                    <a:pt x="210" y="138"/>
                  </a:lnTo>
                  <a:lnTo>
                    <a:pt x="168" y="145"/>
                  </a:lnTo>
                  <a:lnTo>
                    <a:pt x="147" y="145"/>
                  </a:lnTo>
                  <a:lnTo>
                    <a:pt x="133" y="160"/>
                  </a:lnTo>
                  <a:lnTo>
                    <a:pt x="112" y="167"/>
                  </a:lnTo>
                  <a:lnTo>
                    <a:pt x="99" y="194"/>
                  </a:lnTo>
                  <a:lnTo>
                    <a:pt x="91" y="208"/>
                  </a:lnTo>
                  <a:lnTo>
                    <a:pt x="84" y="215"/>
                  </a:lnTo>
                  <a:lnTo>
                    <a:pt x="70" y="208"/>
                  </a:lnTo>
                  <a:lnTo>
                    <a:pt x="64" y="215"/>
                  </a:lnTo>
                  <a:lnTo>
                    <a:pt x="57" y="215"/>
                  </a:lnTo>
                  <a:lnTo>
                    <a:pt x="42" y="180"/>
                  </a:lnTo>
                  <a:lnTo>
                    <a:pt x="22" y="187"/>
                  </a:lnTo>
                  <a:lnTo>
                    <a:pt x="7" y="187"/>
                  </a:lnTo>
                  <a:lnTo>
                    <a:pt x="14" y="180"/>
                  </a:lnTo>
                  <a:lnTo>
                    <a:pt x="0" y="145"/>
                  </a:lnTo>
                  <a:lnTo>
                    <a:pt x="14" y="138"/>
                  </a:lnTo>
                  <a:lnTo>
                    <a:pt x="22" y="145"/>
                  </a:lnTo>
                  <a:lnTo>
                    <a:pt x="29" y="138"/>
                  </a:lnTo>
                  <a:lnTo>
                    <a:pt x="91" y="138"/>
                  </a:lnTo>
                  <a:lnTo>
                    <a:pt x="70" y="0"/>
                  </a:lnTo>
                  <a:lnTo>
                    <a:pt x="99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5" name="Freeform 154"/>
            <p:cNvSpPr>
              <a:spLocks/>
            </p:cNvSpPr>
            <p:nvPr/>
          </p:nvSpPr>
          <p:spPr bwMode="gray">
            <a:xfrm>
              <a:off x="4404395" y="3010322"/>
              <a:ext cx="155575" cy="236538"/>
            </a:xfrm>
            <a:custGeom>
              <a:avLst/>
              <a:gdLst>
                <a:gd name="T0" fmla="*/ 0 w 105"/>
                <a:gd name="T1" fmla="*/ 103 h 160"/>
                <a:gd name="T2" fmla="*/ 21 w 105"/>
                <a:gd name="T3" fmla="*/ 84 h 160"/>
                <a:gd name="T4" fmla="*/ 26 w 105"/>
                <a:gd name="T5" fmla="*/ 84 h 160"/>
                <a:gd name="T6" fmla="*/ 33 w 105"/>
                <a:gd name="T7" fmla="*/ 90 h 160"/>
                <a:gd name="T8" fmla="*/ 40 w 105"/>
                <a:gd name="T9" fmla="*/ 84 h 160"/>
                <a:gd name="T10" fmla="*/ 59 w 105"/>
                <a:gd name="T11" fmla="*/ 58 h 160"/>
                <a:gd name="T12" fmla="*/ 65 w 105"/>
                <a:gd name="T13" fmla="*/ 38 h 160"/>
                <a:gd name="T14" fmla="*/ 72 w 105"/>
                <a:gd name="T15" fmla="*/ 19 h 160"/>
                <a:gd name="T16" fmla="*/ 72 w 105"/>
                <a:gd name="T17" fmla="*/ 12 h 160"/>
                <a:gd name="T18" fmla="*/ 72 w 105"/>
                <a:gd name="T19" fmla="*/ 0 h 160"/>
                <a:gd name="T20" fmla="*/ 72 w 105"/>
                <a:gd name="T21" fmla="*/ 12 h 160"/>
                <a:gd name="T22" fmla="*/ 91 w 105"/>
                <a:gd name="T23" fmla="*/ 45 h 160"/>
                <a:gd name="T24" fmla="*/ 72 w 105"/>
                <a:gd name="T25" fmla="*/ 45 h 160"/>
                <a:gd name="T26" fmla="*/ 72 w 105"/>
                <a:gd name="T27" fmla="*/ 51 h 160"/>
                <a:gd name="T28" fmla="*/ 79 w 105"/>
                <a:gd name="T29" fmla="*/ 58 h 160"/>
                <a:gd name="T30" fmla="*/ 91 w 105"/>
                <a:gd name="T31" fmla="*/ 77 h 160"/>
                <a:gd name="T32" fmla="*/ 72 w 105"/>
                <a:gd name="T33" fmla="*/ 96 h 160"/>
                <a:gd name="T34" fmla="*/ 79 w 105"/>
                <a:gd name="T35" fmla="*/ 103 h 160"/>
                <a:gd name="T36" fmla="*/ 98 w 105"/>
                <a:gd name="T37" fmla="*/ 129 h 160"/>
                <a:gd name="T38" fmla="*/ 98 w 105"/>
                <a:gd name="T39" fmla="*/ 149 h 160"/>
                <a:gd name="T40" fmla="*/ 59 w 105"/>
                <a:gd name="T41" fmla="*/ 142 h 160"/>
                <a:gd name="T42" fmla="*/ 33 w 105"/>
                <a:gd name="T43" fmla="*/ 142 h 160"/>
                <a:gd name="T44" fmla="*/ 21 w 105"/>
                <a:gd name="T45" fmla="*/ 142 h 160"/>
                <a:gd name="T46" fmla="*/ 21 w 105"/>
                <a:gd name="T47" fmla="*/ 129 h 160"/>
                <a:gd name="T48" fmla="*/ 14 w 105"/>
                <a:gd name="T49" fmla="*/ 122 h 160"/>
                <a:gd name="T50" fmla="*/ 0 w 105"/>
                <a:gd name="T51" fmla="*/ 116 h 160"/>
                <a:gd name="T52" fmla="*/ 0 w 105"/>
                <a:gd name="T53" fmla="*/ 103 h 1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05" h="160">
                  <a:moveTo>
                    <a:pt x="0" y="111"/>
                  </a:moveTo>
                  <a:lnTo>
                    <a:pt x="22" y="90"/>
                  </a:lnTo>
                  <a:lnTo>
                    <a:pt x="28" y="90"/>
                  </a:lnTo>
                  <a:lnTo>
                    <a:pt x="35" y="97"/>
                  </a:lnTo>
                  <a:lnTo>
                    <a:pt x="43" y="90"/>
                  </a:lnTo>
                  <a:lnTo>
                    <a:pt x="63" y="62"/>
                  </a:lnTo>
                  <a:lnTo>
                    <a:pt x="70" y="41"/>
                  </a:lnTo>
                  <a:lnTo>
                    <a:pt x="77" y="20"/>
                  </a:lnTo>
                  <a:lnTo>
                    <a:pt x="77" y="13"/>
                  </a:lnTo>
                  <a:lnTo>
                    <a:pt x="77" y="0"/>
                  </a:lnTo>
                  <a:lnTo>
                    <a:pt x="77" y="13"/>
                  </a:lnTo>
                  <a:lnTo>
                    <a:pt x="98" y="48"/>
                  </a:lnTo>
                  <a:lnTo>
                    <a:pt x="77" y="48"/>
                  </a:lnTo>
                  <a:lnTo>
                    <a:pt x="77" y="55"/>
                  </a:lnTo>
                  <a:lnTo>
                    <a:pt x="85" y="62"/>
                  </a:lnTo>
                  <a:lnTo>
                    <a:pt x="98" y="83"/>
                  </a:lnTo>
                  <a:lnTo>
                    <a:pt x="77" y="103"/>
                  </a:lnTo>
                  <a:lnTo>
                    <a:pt x="85" y="111"/>
                  </a:lnTo>
                  <a:lnTo>
                    <a:pt x="105" y="138"/>
                  </a:lnTo>
                  <a:lnTo>
                    <a:pt x="105" y="160"/>
                  </a:lnTo>
                  <a:lnTo>
                    <a:pt x="63" y="153"/>
                  </a:lnTo>
                  <a:lnTo>
                    <a:pt x="35" y="153"/>
                  </a:lnTo>
                  <a:lnTo>
                    <a:pt x="22" y="153"/>
                  </a:lnTo>
                  <a:lnTo>
                    <a:pt x="22" y="138"/>
                  </a:lnTo>
                  <a:lnTo>
                    <a:pt x="15" y="131"/>
                  </a:lnTo>
                  <a:lnTo>
                    <a:pt x="0" y="125"/>
                  </a:lnTo>
                  <a:lnTo>
                    <a:pt x="0" y="11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6" name="Freeform 155"/>
            <p:cNvSpPr>
              <a:spLocks/>
            </p:cNvSpPr>
            <p:nvPr/>
          </p:nvSpPr>
          <p:spPr bwMode="gray">
            <a:xfrm>
              <a:off x="4290095" y="2999210"/>
              <a:ext cx="228600" cy="195263"/>
            </a:xfrm>
            <a:custGeom>
              <a:avLst/>
              <a:gdLst>
                <a:gd name="T0" fmla="*/ 72 w 153"/>
                <a:gd name="T1" fmla="*/ 110 h 132"/>
                <a:gd name="T2" fmla="*/ 92 w 153"/>
                <a:gd name="T3" fmla="*/ 90 h 132"/>
                <a:gd name="T4" fmla="*/ 98 w 153"/>
                <a:gd name="T5" fmla="*/ 90 h 132"/>
                <a:gd name="T6" fmla="*/ 104 w 153"/>
                <a:gd name="T7" fmla="*/ 97 h 132"/>
                <a:gd name="T8" fmla="*/ 112 w 153"/>
                <a:gd name="T9" fmla="*/ 90 h 132"/>
                <a:gd name="T10" fmla="*/ 131 w 153"/>
                <a:gd name="T11" fmla="*/ 64 h 132"/>
                <a:gd name="T12" fmla="*/ 137 w 153"/>
                <a:gd name="T13" fmla="*/ 45 h 132"/>
                <a:gd name="T14" fmla="*/ 144 w 153"/>
                <a:gd name="T15" fmla="*/ 25 h 132"/>
                <a:gd name="T16" fmla="*/ 144 w 153"/>
                <a:gd name="T17" fmla="*/ 19 h 132"/>
                <a:gd name="T18" fmla="*/ 144 w 153"/>
                <a:gd name="T19" fmla="*/ 7 h 132"/>
                <a:gd name="T20" fmla="*/ 137 w 153"/>
                <a:gd name="T21" fmla="*/ 0 h 132"/>
                <a:gd name="T22" fmla="*/ 131 w 153"/>
                <a:gd name="T23" fmla="*/ 0 h 132"/>
                <a:gd name="T24" fmla="*/ 125 w 153"/>
                <a:gd name="T25" fmla="*/ 7 h 132"/>
                <a:gd name="T26" fmla="*/ 98 w 153"/>
                <a:gd name="T27" fmla="*/ 7 h 132"/>
                <a:gd name="T28" fmla="*/ 86 w 153"/>
                <a:gd name="T29" fmla="*/ 19 h 132"/>
                <a:gd name="T30" fmla="*/ 65 w 153"/>
                <a:gd name="T31" fmla="*/ 7 h 132"/>
                <a:gd name="T32" fmla="*/ 59 w 153"/>
                <a:gd name="T33" fmla="*/ 7 h 132"/>
                <a:gd name="T34" fmla="*/ 32 w 153"/>
                <a:gd name="T35" fmla="*/ 0 h 132"/>
                <a:gd name="T36" fmla="*/ 26 w 153"/>
                <a:gd name="T37" fmla="*/ 0 h 132"/>
                <a:gd name="T38" fmla="*/ 13 w 153"/>
                <a:gd name="T39" fmla="*/ 19 h 132"/>
                <a:gd name="T40" fmla="*/ 13 w 153"/>
                <a:gd name="T41" fmla="*/ 25 h 132"/>
                <a:gd name="T42" fmla="*/ 13 w 153"/>
                <a:gd name="T43" fmla="*/ 45 h 132"/>
                <a:gd name="T44" fmla="*/ 0 w 153"/>
                <a:gd name="T45" fmla="*/ 71 h 132"/>
                <a:gd name="T46" fmla="*/ 0 w 153"/>
                <a:gd name="T47" fmla="*/ 97 h 132"/>
                <a:gd name="T48" fmla="*/ 26 w 153"/>
                <a:gd name="T49" fmla="*/ 97 h 132"/>
                <a:gd name="T50" fmla="*/ 26 w 153"/>
                <a:gd name="T51" fmla="*/ 103 h 132"/>
                <a:gd name="T52" fmla="*/ 32 w 153"/>
                <a:gd name="T53" fmla="*/ 123 h 132"/>
                <a:gd name="T54" fmla="*/ 46 w 153"/>
                <a:gd name="T55" fmla="*/ 123 h 132"/>
                <a:gd name="T56" fmla="*/ 72 w 153"/>
                <a:gd name="T57" fmla="*/ 123 h 132"/>
                <a:gd name="T58" fmla="*/ 72 w 153"/>
                <a:gd name="T59" fmla="*/ 110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53" h="132">
                  <a:moveTo>
                    <a:pt x="76" y="118"/>
                  </a:moveTo>
                  <a:lnTo>
                    <a:pt x="98" y="97"/>
                  </a:lnTo>
                  <a:lnTo>
                    <a:pt x="104" y="97"/>
                  </a:lnTo>
                  <a:lnTo>
                    <a:pt x="111" y="104"/>
                  </a:lnTo>
                  <a:lnTo>
                    <a:pt x="119" y="97"/>
                  </a:lnTo>
                  <a:lnTo>
                    <a:pt x="139" y="69"/>
                  </a:lnTo>
                  <a:lnTo>
                    <a:pt x="146" y="48"/>
                  </a:lnTo>
                  <a:lnTo>
                    <a:pt x="153" y="27"/>
                  </a:lnTo>
                  <a:lnTo>
                    <a:pt x="153" y="20"/>
                  </a:lnTo>
                  <a:lnTo>
                    <a:pt x="153" y="7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3" y="7"/>
                  </a:lnTo>
                  <a:lnTo>
                    <a:pt x="104" y="7"/>
                  </a:lnTo>
                  <a:lnTo>
                    <a:pt x="91" y="20"/>
                  </a:lnTo>
                  <a:lnTo>
                    <a:pt x="69" y="7"/>
                  </a:lnTo>
                  <a:lnTo>
                    <a:pt x="63" y="7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4" y="48"/>
                  </a:lnTo>
                  <a:lnTo>
                    <a:pt x="0" y="76"/>
                  </a:lnTo>
                  <a:lnTo>
                    <a:pt x="0" y="104"/>
                  </a:lnTo>
                  <a:lnTo>
                    <a:pt x="28" y="104"/>
                  </a:lnTo>
                  <a:lnTo>
                    <a:pt x="28" y="110"/>
                  </a:lnTo>
                  <a:lnTo>
                    <a:pt x="34" y="132"/>
                  </a:lnTo>
                  <a:lnTo>
                    <a:pt x="49" y="132"/>
                  </a:lnTo>
                  <a:lnTo>
                    <a:pt x="76" y="132"/>
                  </a:lnTo>
                  <a:lnTo>
                    <a:pt x="76" y="11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7" name="Freeform 156"/>
            <p:cNvSpPr>
              <a:spLocks/>
            </p:cNvSpPr>
            <p:nvPr/>
          </p:nvSpPr>
          <p:spPr bwMode="gray">
            <a:xfrm>
              <a:off x="4248820" y="2802360"/>
              <a:ext cx="311150" cy="236538"/>
            </a:xfrm>
            <a:custGeom>
              <a:avLst/>
              <a:gdLst>
                <a:gd name="T0" fmla="*/ 163 w 209"/>
                <a:gd name="T1" fmla="*/ 124 h 160"/>
                <a:gd name="T2" fmla="*/ 163 w 209"/>
                <a:gd name="T3" fmla="*/ 116 h 160"/>
                <a:gd name="T4" fmla="*/ 189 w 209"/>
                <a:gd name="T5" fmla="*/ 85 h 160"/>
                <a:gd name="T6" fmla="*/ 196 w 209"/>
                <a:gd name="T7" fmla="*/ 38 h 160"/>
                <a:gd name="T8" fmla="*/ 177 w 209"/>
                <a:gd name="T9" fmla="*/ 20 h 160"/>
                <a:gd name="T10" fmla="*/ 177 w 209"/>
                <a:gd name="T11" fmla="*/ 7 h 160"/>
                <a:gd name="T12" fmla="*/ 170 w 209"/>
                <a:gd name="T13" fmla="*/ 0 h 160"/>
                <a:gd name="T14" fmla="*/ 138 w 209"/>
                <a:gd name="T15" fmla="*/ 0 h 160"/>
                <a:gd name="T16" fmla="*/ 58 w 209"/>
                <a:gd name="T17" fmla="*/ 52 h 160"/>
                <a:gd name="T18" fmla="*/ 46 w 209"/>
                <a:gd name="T19" fmla="*/ 52 h 160"/>
                <a:gd name="T20" fmla="*/ 46 w 209"/>
                <a:gd name="T21" fmla="*/ 91 h 160"/>
                <a:gd name="T22" fmla="*/ 39 w 209"/>
                <a:gd name="T23" fmla="*/ 103 h 160"/>
                <a:gd name="T24" fmla="*/ 0 w 209"/>
                <a:gd name="T25" fmla="*/ 110 h 160"/>
                <a:gd name="T26" fmla="*/ 0 w 209"/>
                <a:gd name="T27" fmla="*/ 124 h 160"/>
                <a:gd name="T28" fmla="*/ 13 w 209"/>
                <a:gd name="T29" fmla="*/ 142 h 160"/>
                <a:gd name="T30" fmla="*/ 20 w 209"/>
                <a:gd name="T31" fmla="*/ 142 h 160"/>
                <a:gd name="T32" fmla="*/ 20 w 209"/>
                <a:gd name="T33" fmla="*/ 149 h 160"/>
                <a:gd name="T34" fmla="*/ 20 w 209"/>
                <a:gd name="T35" fmla="*/ 142 h 160"/>
                <a:gd name="T36" fmla="*/ 26 w 209"/>
                <a:gd name="T37" fmla="*/ 142 h 160"/>
                <a:gd name="T38" fmla="*/ 39 w 209"/>
                <a:gd name="T39" fmla="*/ 149 h 160"/>
                <a:gd name="T40" fmla="*/ 39 w 209"/>
                <a:gd name="T41" fmla="*/ 142 h 160"/>
                <a:gd name="T42" fmla="*/ 53 w 209"/>
                <a:gd name="T43" fmla="*/ 124 h 160"/>
                <a:gd name="T44" fmla="*/ 58 w 209"/>
                <a:gd name="T45" fmla="*/ 124 h 160"/>
                <a:gd name="T46" fmla="*/ 85 w 209"/>
                <a:gd name="T47" fmla="*/ 130 h 160"/>
                <a:gd name="T48" fmla="*/ 91 w 209"/>
                <a:gd name="T49" fmla="*/ 130 h 160"/>
                <a:gd name="T50" fmla="*/ 112 w 209"/>
                <a:gd name="T51" fmla="*/ 142 h 160"/>
                <a:gd name="T52" fmla="*/ 124 w 209"/>
                <a:gd name="T53" fmla="*/ 130 h 160"/>
                <a:gd name="T54" fmla="*/ 151 w 209"/>
                <a:gd name="T55" fmla="*/ 130 h 160"/>
                <a:gd name="T56" fmla="*/ 157 w 209"/>
                <a:gd name="T57" fmla="*/ 124 h 160"/>
                <a:gd name="T58" fmla="*/ 163 w 209"/>
                <a:gd name="T59" fmla="*/ 124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09" h="160">
                  <a:moveTo>
                    <a:pt x="174" y="133"/>
                  </a:moveTo>
                  <a:lnTo>
                    <a:pt x="174" y="125"/>
                  </a:lnTo>
                  <a:lnTo>
                    <a:pt x="202" y="91"/>
                  </a:lnTo>
                  <a:lnTo>
                    <a:pt x="209" y="41"/>
                  </a:lnTo>
                  <a:lnTo>
                    <a:pt x="189" y="21"/>
                  </a:lnTo>
                  <a:lnTo>
                    <a:pt x="189" y="8"/>
                  </a:lnTo>
                  <a:lnTo>
                    <a:pt x="181" y="0"/>
                  </a:lnTo>
                  <a:lnTo>
                    <a:pt x="147" y="0"/>
                  </a:lnTo>
                  <a:lnTo>
                    <a:pt x="62" y="56"/>
                  </a:lnTo>
                  <a:lnTo>
                    <a:pt x="49" y="56"/>
                  </a:lnTo>
                  <a:lnTo>
                    <a:pt x="49" y="98"/>
                  </a:lnTo>
                  <a:lnTo>
                    <a:pt x="42" y="111"/>
                  </a:lnTo>
                  <a:lnTo>
                    <a:pt x="0" y="118"/>
                  </a:lnTo>
                  <a:lnTo>
                    <a:pt x="0" y="133"/>
                  </a:lnTo>
                  <a:lnTo>
                    <a:pt x="14" y="153"/>
                  </a:lnTo>
                  <a:lnTo>
                    <a:pt x="21" y="153"/>
                  </a:lnTo>
                  <a:lnTo>
                    <a:pt x="21" y="160"/>
                  </a:lnTo>
                  <a:lnTo>
                    <a:pt x="21" y="153"/>
                  </a:lnTo>
                  <a:lnTo>
                    <a:pt x="28" y="153"/>
                  </a:lnTo>
                  <a:lnTo>
                    <a:pt x="42" y="160"/>
                  </a:lnTo>
                  <a:lnTo>
                    <a:pt x="42" y="153"/>
                  </a:lnTo>
                  <a:lnTo>
                    <a:pt x="56" y="133"/>
                  </a:lnTo>
                  <a:lnTo>
                    <a:pt x="62" y="133"/>
                  </a:lnTo>
                  <a:lnTo>
                    <a:pt x="91" y="140"/>
                  </a:lnTo>
                  <a:lnTo>
                    <a:pt x="97" y="140"/>
                  </a:lnTo>
                  <a:lnTo>
                    <a:pt x="119" y="153"/>
                  </a:lnTo>
                  <a:lnTo>
                    <a:pt x="132" y="140"/>
                  </a:lnTo>
                  <a:lnTo>
                    <a:pt x="161" y="140"/>
                  </a:lnTo>
                  <a:lnTo>
                    <a:pt x="167" y="133"/>
                  </a:lnTo>
                  <a:lnTo>
                    <a:pt x="174" y="13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8" name="Freeform 157"/>
            <p:cNvSpPr>
              <a:spLocks/>
            </p:cNvSpPr>
            <p:nvPr/>
          </p:nvSpPr>
          <p:spPr bwMode="gray">
            <a:xfrm>
              <a:off x="4663158" y="2813472"/>
              <a:ext cx="330200" cy="390525"/>
            </a:xfrm>
            <a:custGeom>
              <a:avLst/>
              <a:gdLst>
                <a:gd name="T0" fmla="*/ 13 w 223"/>
                <a:gd name="T1" fmla="*/ 149 h 263"/>
                <a:gd name="T2" fmla="*/ 26 w 223"/>
                <a:gd name="T3" fmla="*/ 168 h 263"/>
                <a:gd name="T4" fmla="*/ 26 w 223"/>
                <a:gd name="T5" fmla="*/ 181 h 263"/>
                <a:gd name="T6" fmla="*/ 39 w 223"/>
                <a:gd name="T7" fmla="*/ 188 h 263"/>
                <a:gd name="T8" fmla="*/ 72 w 223"/>
                <a:gd name="T9" fmla="*/ 227 h 263"/>
                <a:gd name="T10" fmla="*/ 78 w 223"/>
                <a:gd name="T11" fmla="*/ 240 h 263"/>
                <a:gd name="T12" fmla="*/ 104 w 223"/>
                <a:gd name="T13" fmla="*/ 240 h 263"/>
                <a:gd name="T14" fmla="*/ 110 w 223"/>
                <a:gd name="T15" fmla="*/ 246 h 263"/>
                <a:gd name="T16" fmla="*/ 124 w 223"/>
                <a:gd name="T17" fmla="*/ 246 h 263"/>
                <a:gd name="T18" fmla="*/ 149 w 223"/>
                <a:gd name="T19" fmla="*/ 240 h 263"/>
                <a:gd name="T20" fmla="*/ 157 w 223"/>
                <a:gd name="T21" fmla="*/ 240 h 263"/>
                <a:gd name="T22" fmla="*/ 175 w 223"/>
                <a:gd name="T23" fmla="*/ 240 h 263"/>
                <a:gd name="T24" fmla="*/ 175 w 223"/>
                <a:gd name="T25" fmla="*/ 220 h 263"/>
                <a:gd name="T26" fmla="*/ 170 w 223"/>
                <a:gd name="T27" fmla="*/ 220 h 263"/>
                <a:gd name="T28" fmla="*/ 149 w 223"/>
                <a:gd name="T29" fmla="*/ 201 h 263"/>
                <a:gd name="T30" fmla="*/ 143 w 223"/>
                <a:gd name="T31" fmla="*/ 188 h 263"/>
                <a:gd name="T32" fmla="*/ 149 w 223"/>
                <a:gd name="T33" fmla="*/ 181 h 263"/>
                <a:gd name="T34" fmla="*/ 157 w 223"/>
                <a:gd name="T35" fmla="*/ 162 h 263"/>
                <a:gd name="T36" fmla="*/ 182 w 223"/>
                <a:gd name="T37" fmla="*/ 123 h 263"/>
                <a:gd name="T38" fmla="*/ 189 w 223"/>
                <a:gd name="T39" fmla="*/ 78 h 263"/>
                <a:gd name="T40" fmla="*/ 208 w 223"/>
                <a:gd name="T41" fmla="*/ 70 h 263"/>
                <a:gd name="T42" fmla="*/ 208 w 223"/>
                <a:gd name="T43" fmla="*/ 64 h 263"/>
                <a:gd name="T44" fmla="*/ 196 w 223"/>
                <a:gd name="T45" fmla="*/ 58 h 263"/>
                <a:gd name="T46" fmla="*/ 189 w 223"/>
                <a:gd name="T47" fmla="*/ 6 h 263"/>
                <a:gd name="T48" fmla="*/ 175 w 223"/>
                <a:gd name="T49" fmla="*/ 0 h 263"/>
                <a:gd name="T50" fmla="*/ 149 w 223"/>
                <a:gd name="T51" fmla="*/ 12 h 263"/>
                <a:gd name="T52" fmla="*/ 143 w 223"/>
                <a:gd name="T53" fmla="*/ 6 h 263"/>
                <a:gd name="T54" fmla="*/ 39 w 223"/>
                <a:gd name="T55" fmla="*/ 6 h 263"/>
                <a:gd name="T56" fmla="*/ 39 w 223"/>
                <a:gd name="T57" fmla="*/ 31 h 263"/>
                <a:gd name="T58" fmla="*/ 33 w 223"/>
                <a:gd name="T59" fmla="*/ 38 h 263"/>
                <a:gd name="T60" fmla="*/ 26 w 223"/>
                <a:gd name="T61" fmla="*/ 45 h 263"/>
                <a:gd name="T62" fmla="*/ 26 w 223"/>
                <a:gd name="T63" fmla="*/ 84 h 263"/>
                <a:gd name="T64" fmla="*/ 26 w 223"/>
                <a:gd name="T65" fmla="*/ 96 h 263"/>
                <a:gd name="T66" fmla="*/ 20 w 223"/>
                <a:gd name="T67" fmla="*/ 96 h 263"/>
                <a:gd name="T68" fmla="*/ 0 w 223"/>
                <a:gd name="T69" fmla="*/ 123 h 263"/>
                <a:gd name="T70" fmla="*/ 20 w 223"/>
                <a:gd name="T71" fmla="*/ 149 h 263"/>
                <a:gd name="T72" fmla="*/ 13 w 223"/>
                <a:gd name="T73" fmla="*/ 149 h 2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3" h="263">
                  <a:moveTo>
                    <a:pt x="14" y="159"/>
                  </a:moveTo>
                  <a:lnTo>
                    <a:pt x="28" y="180"/>
                  </a:lnTo>
                  <a:lnTo>
                    <a:pt x="28" y="194"/>
                  </a:lnTo>
                  <a:lnTo>
                    <a:pt x="42" y="201"/>
                  </a:lnTo>
                  <a:lnTo>
                    <a:pt x="77" y="243"/>
                  </a:lnTo>
                  <a:lnTo>
                    <a:pt x="84" y="257"/>
                  </a:lnTo>
                  <a:lnTo>
                    <a:pt x="112" y="257"/>
                  </a:lnTo>
                  <a:lnTo>
                    <a:pt x="118" y="263"/>
                  </a:lnTo>
                  <a:lnTo>
                    <a:pt x="133" y="263"/>
                  </a:lnTo>
                  <a:lnTo>
                    <a:pt x="160" y="257"/>
                  </a:lnTo>
                  <a:lnTo>
                    <a:pt x="168" y="257"/>
                  </a:lnTo>
                  <a:lnTo>
                    <a:pt x="188" y="257"/>
                  </a:lnTo>
                  <a:lnTo>
                    <a:pt x="188" y="235"/>
                  </a:lnTo>
                  <a:lnTo>
                    <a:pt x="182" y="235"/>
                  </a:lnTo>
                  <a:lnTo>
                    <a:pt x="160" y="215"/>
                  </a:lnTo>
                  <a:lnTo>
                    <a:pt x="153" y="201"/>
                  </a:lnTo>
                  <a:lnTo>
                    <a:pt x="160" y="194"/>
                  </a:lnTo>
                  <a:lnTo>
                    <a:pt x="168" y="173"/>
                  </a:lnTo>
                  <a:lnTo>
                    <a:pt x="195" y="132"/>
                  </a:lnTo>
                  <a:lnTo>
                    <a:pt x="203" y="83"/>
                  </a:lnTo>
                  <a:lnTo>
                    <a:pt x="223" y="75"/>
                  </a:lnTo>
                  <a:lnTo>
                    <a:pt x="223" y="68"/>
                  </a:lnTo>
                  <a:lnTo>
                    <a:pt x="210" y="62"/>
                  </a:lnTo>
                  <a:lnTo>
                    <a:pt x="203" y="6"/>
                  </a:lnTo>
                  <a:lnTo>
                    <a:pt x="188" y="0"/>
                  </a:lnTo>
                  <a:lnTo>
                    <a:pt x="160" y="13"/>
                  </a:lnTo>
                  <a:lnTo>
                    <a:pt x="153" y="6"/>
                  </a:lnTo>
                  <a:lnTo>
                    <a:pt x="42" y="6"/>
                  </a:lnTo>
                  <a:lnTo>
                    <a:pt x="42" y="33"/>
                  </a:lnTo>
                  <a:lnTo>
                    <a:pt x="35" y="41"/>
                  </a:lnTo>
                  <a:lnTo>
                    <a:pt x="28" y="48"/>
                  </a:lnTo>
                  <a:lnTo>
                    <a:pt x="28" y="90"/>
                  </a:lnTo>
                  <a:lnTo>
                    <a:pt x="28" y="103"/>
                  </a:lnTo>
                  <a:lnTo>
                    <a:pt x="21" y="103"/>
                  </a:lnTo>
                  <a:lnTo>
                    <a:pt x="0" y="132"/>
                  </a:lnTo>
                  <a:lnTo>
                    <a:pt x="21" y="159"/>
                  </a:lnTo>
                  <a:lnTo>
                    <a:pt x="14" y="15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89" name="Freeform 158"/>
            <p:cNvSpPr>
              <a:spLocks/>
            </p:cNvSpPr>
            <p:nvPr/>
          </p:nvSpPr>
          <p:spPr bwMode="gray">
            <a:xfrm>
              <a:off x="4518695" y="3048422"/>
              <a:ext cx="258763" cy="166688"/>
            </a:xfrm>
            <a:custGeom>
              <a:avLst/>
              <a:gdLst>
                <a:gd name="T0" fmla="*/ 104 w 175"/>
                <a:gd name="T1" fmla="*/ 0 h 111"/>
                <a:gd name="T2" fmla="*/ 117 w 175"/>
                <a:gd name="T3" fmla="*/ 20 h 111"/>
                <a:gd name="T4" fmla="*/ 117 w 175"/>
                <a:gd name="T5" fmla="*/ 33 h 111"/>
                <a:gd name="T6" fmla="*/ 130 w 175"/>
                <a:gd name="T7" fmla="*/ 40 h 111"/>
                <a:gd name="T8" fmla="*/ 163 w 175"/>
                <a:gd name="T9" fmla="*/ 79 h 111"/>
                <a:gd name="T10" fmla="*/ 111 w 175"/>
                <a:gd name="T11" fmla="*/ 79 h 111"/>
                <a:gd name="T12" fmla="*/ 104 w 175"/>
                <a:gd name="T13" fmla="*/ 93 h 111"/>
                <a:gd name="T14" fmla="*/ 79 w 175"/>
                <a:gd name="T15" fmla="*/ 93 h 111"/>
                <a:gd name="T16" fmla="*/ 73 w 175"/>
                <a:gd name="T17" fmla="*/ 79 h 111"/>
                <a:gd name="T18" fmla="*/ 65 w 175"/>
                <a:gd name="T19" fmla="*/ 79 h 111"/>
                <a:gd name="T20" fmla="*/ 52 w 175"/>
                <a:gd name="T21" fmla="*/ 98 h 111"/>
                <a:gd name="T22" fmla="*/ 33 w 175"/>
                <a:gd name="T23" fmla="*/ 105 h 111"/>
                <a:gd name="T24" fmla="*/ 26 w 175"/>
                <a:gd name="T25" fmla="*/ 105 h 111"/>
                <a:gd name="T26" fmla="*/ 7 w 175"/>
                <a:gd name="T27" fmla="*/ 79 h 111"/>
                <a:gd name="T28" fmla="*/ 0 w 175"/>
                <a:gd name="T29" fmla="*/ 72 h 111"/>
                <a:gd name="T30" fmla="*/ 20 w 175"/>
                <a:gd name="T31" fmla="*/ 53 h 111"/>
                <a:gd name="T32" fmla="*/ 52 w 175"/>
                <a:gd name="T33" fmla="*/ 40 h 111"/>
                <a:gd name="T34" fmla="*/ 65 w 175"/>
                <a:gd name="T35" fmla="*/ 33 h 111"/>
                <a:gd name="T36" fmla="*/ 52 w 175"/>
                <a:gd name="T37" fmla="*/ 33 h 111"/>
                <a:gd name="T38" fmla="*/ 79 w 175"/>
                <a:gd name="T39" fmla="*/ 26 h 111"/>
                <a:gd name="T40" fmla="*/ 91 w 175"/>
                <a:gd name="T41" fmla="*/ 13 h 111"/>
                <a:gd name="T42" fmla="*/ 104 w 175"/>
                <a:gd name="T43" fmla="*/ 0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5" h="111">
                  <a:moveTo>
                    <a:pt x="112" y="0"/>
                  </a:moveTo>
                  <a:lnTo>
                    <a:pt x="126" y="21"/>
                  </a:lnTo>
                  <a:lnTo>
                    <a:pt x="126" y="35"/>
                  </a:lnTo>
                  <a:lnTo>
                    <a:pt x="140" y="42"/>
                  </a:lnTo>
                  <a:lnTo>
                    <a:pt x="175" y="84"/>
                  </a:lnTo>
                  <a:lnTo>
                    <a:pt x="119" y="84"/>
                  </a:lnTo>
                  <a:lnTo>
                    <a:pt x="112" y="98"/>
                  </a:lnTo>
                  <a:lnTo>
                    <a:pt x="85" y="98"/>
                  </a:lnTo>
                  <a:lnTo>
                    <a:pt x="78" y="84"/>
                  </a:lnTo>
                  <a:lnTo>
                    <a:pt x="70" y="84"/>
                  </a:lnTo>
                  <a:lnTo>
                    <a:pt x="56" y="104"/>
                  </a:lnTo>
                  <a:lnTo>
                    <a:pt x="35" y="111"/>
                  </a:lnTo>
                  <a:lnTo>
                    <a:pt x="28" y="111"/>
                  </a:lnTo>
                  <a:lnTo>
                    <a:pt x="8" y="84"/>
                  </a:lnTo>
                  <a:lnTo>
                    <a:pt x="0" y="76"/>
                  </a:lnTo>
                  <a:lnTo>
                    <a:pt x="21" y="56"/>
                  </a:lnTo>
                  <a:lnTo>
                    <a:pt x="56" y="42"/>
                  </a:lnTo>
                  <a:lnTo>
                    <a:pt x="70" y="35"/>
                  </a:lnTo>
                  <a:lnTo>
                    <a:pt x="56" y="35"/>
                  </a:lnTo>
                  <a:lnTo>
                    <a:pt x="85" y="28"/>
                  </a:lnTo>
                  <a:lnTo>
                    <a:pt x="98" y="14"/>
                  </a:lnTo>
                  <a:lnTo>
                    <a:pt x="112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0" name="Freeform 159"/>
            <p:cNvSpPr>
              <a:spLocks/>
            </p:cNvSpPr>
            <p:nvPr/>
          </p:nvSpPr>
          <p:spPr bwMode="gray">
            <a:xfrm>
              <a:off x="4820320" y="3299247"/>
              <a:ext cx="206375" cy="204788"/>
            </a:xfrm>
            <a:custGeom>
              <a:avLst/>
              <a:gdLst>
                <a:gd name="T0" fmla="*/ 45 w 140"/>
                <a:gd name="T1" fmla="*/ 110 h 138"/>
                <a:gd name="T2" fmla="*/ 20 w 140"/>
                <a:gd name="T3" fmla="*/ 91 h 138"/>
                <a:gd name="T4" fmla="*/ 12 w 140"/>
                <a:gd name="T5" fmla="*/ 91 h 138"/>
                <a:gd name="T6" fmla="*/ 0 w 140"/>
                <a:gd name="T7" fmla="*/ 70 h 138"/>
                <a:gd name="T8" fmla="*/ 0 w 140"/>
                <a:gd name="T9" fmla="*/ 45 h 138"/>
                <a:gd name="T10" fmla="*/ 12 w 140"/>
                <a:gd name="T11" fmla="*/ 25 h 138"/>
                <a:gd name="T12" fmla="*/ 12 w 140"/>
                <a:gd name="T13" fmla="*/ 19 h 138"/>
                <a:gd name="T14" fmla="*/ 12 w 140"/>
                <a:gd name="T15" fmla="*/ 12 h 138"/>
                <a:gd name="T16" fmla="*/ 12 w 140"/>
                <a:gd name="T17" fmla="*/ 0 h 138"/>
                <a:gd name="T18" fmla="*/ 26 w 140"/>
                <a:gd name="T19" fmla="*/ 0 h 138"/>
                <a:gd name="T20" fmla="*/ 51 w 140"/>
                <a:gd name="T21" fmla="*/ 0 h 138"/>
                <a:gd name="T22" fmla="*/ 59 w 140"/>
                <a:gd name="T23" fmla="*/ 0 h 138"/>
                <a:gd name="T24" fmla="*/ 98 w 140"/>
                <a:gd name="T25" fmla="*/ 19 h 138"/>
                <a:gd name="T26" fmla="*/ 98 w 140"/>
                <a:gd name="T27" fmla="*/ 38 h 138"/>
                <a:gd name="T28" fmla="*/ 124 w 140"/>
                <a:gd name="T29" fmla="*/ 45 h 138"/>
                <a:gd name="T30" fmla="*/ 116 w 140"/>
                <a:gd name="T31" fmla="*/ 58 h 138"/>
                <a:gd name="T32" fmla="*/ 124 w 140"/>
                <a:gd name="T33" fmla="*/ 78 h 138"/>
                <a:gd name="T34" fmla="*/ 124 w 140"/>
                <a:gd name="T35" fmla="*/ 96 h 138"/>
                <a:gd name="T36" fmla="*/ 124 w 140"/>
                <a:gd name="T37" fmla="*/ 110 h 138"/>
                <a:gd name="T38" fmla="*/ 130 w 140"/>
                <a:gd name="T39" fmla="*/ 117 h 138"/>
                <a:gd name="T40" fmla="*/ 116 w 140"/>
                <a:gd name="T41" fmla="*/ 129 h 138"/>
                <a:gd name="T42" fmla="*/ 84 w 140"/>
                <a:gd name="T43" fmla="*/ 129 h 138"/>
                <a:gd name="T44" fmla="*/ 72 w 140"/>
                <a:gd name="T45" fmla="*/ 129 h 138"/>
                <a:gd name="T46" fmla="*/ 59 w 140"/>
                <a:gd name="T47" fmla="*/ 110 h 138"/>
                <a:gd name="T48" fmla="*/ 51 w 140"/>
                <a:gd name="T49" fmla="*/ 110 h 138"/>
                <a:gd name="T50" fmla="*/ 45 w 140"/>
                <a:gd name="T51" fmla="*/ 110 h 1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0" h="138">
                  <a:moveTo>
                    <a:pt x="48" y="118"/>
                  </a:moveTo>
                  <a:lnTo>
                    <a:pt x="21" y="97"/>
                  </a:lnTo>
                  <a:lnTo>
                    <a:pt x="13" y="97"/>
                  </a:lnTo>
                  <a:lnTo>
                    <a:pt x="0" y="75"/>
                  </a:lnTo>
                  <a:lnTo>
                    <a:pt x="0" y="48"/>
                  </a:lnTo>
                  <a:lnTo>
                    <a:pt x="13" y="27"/>
                  </a:lnTo>
                  <a:lnTo>
                    <a:pt x="13" y="20"/>
                  </a:lnTo>
                  <a:lnTo>
                    <a:pt x="13" y="13"/>
                  </a:lnTo>
                  <a:lnTo>
                    <a:pt x="13" y="0"/>
                  </a:lnTo>
                  <a:lnTo>
                    <a:pt x="28" y="0"/>
                  </a:lnTo>
                  <a:lnTo>
                    <a:pt x="55" y="0"/>
                  </a:lnTo>
                  <a:lnTo>
                    <a:pt x="63" y="0"/>
                  </a:lnTo>
                  <a:lnTo>
                    <a:pt x="105" y="20"/>
                  </a:lnTo>
                  <a:lnTo>
                    <a:pt x="105" y="41"/>
                  </a:lnTo>
                  <a:lnTo>
                    <a:pt x="133" y="48"/>
                  </a:lnTo>
                  <a:lnTo>
                    <a:pt x="125" y="62"/>
                  </a:lnTo>
                  <a:lnTo>
                    <a:pt x="133" y="83"/>
                  </a:lnTo>
                  <a:lnTo>
                    <a:pt x="133" y="103"/>
                  </a:lnTo>
                  <a:lnTo>
                    <a:pt x="133" y="118"/>
                  </a:lnTo>
                  <a:lnTo>
                    <a:pt x="140" y="125"/>
                  </a:lnTo>
                  <a:lnTo>
                    <a:pt x="125" y="138"/>
                  </a:lnTo>
                  <a:lnTo>
                    <a:pt x="90" y="138"/>
                  </a:lnTo>
                  <a:lnTo>
                    <a:pt x="77" y="138"/>
                  </a:lnTo>
                  <a:lnTo>
                    <a:pt x="63" y="118"/>
                  </a:lnTo>
                  <a:lnTo>
                    <a:pt x="55" y="118"/>
                  </a:lnTo>
                  <a:lnTo>
                    <a:pt x="48" y="11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1" name="Freeform 160"/>
            <p:cNvSpPr>
              <a:spLocks/>
            </p:cNvSpPr>
            <p:nvPr/>
          </p:nvSpPr>
          <p:spPr bwMode="gray">
            <a:xfrm>
              <a:off x="4663158" y="3442122"/>
              <a:ext cx="238125" cy="196850"/>
            </a:xfrm>
            <a:custGeom>
              <a:avLst/>
              <a:gdLst>
                <a:gd name="T0" fmla="*/ 26 w 160"/>
                <a:gd name="T1" fmla="*/ 33 h 132"/>
                <a:gd name="T2" fmla="*/ 59 w 160"/>
                <a:gd name="T3" fmla="*/ 52 h 132"/>
                <a:gd name="T4" fmla="*/ 66 w 160"/>
                <a:gd name="T5" fmla="*/ 39 h 132"/>
                <a:gd name="T6" fmla="*/ 85 w 160"/>
                <a:gd name="T7" fmla="*/ 59 h 132"/>
                <a:gd name="T8" fmla="*/ 98 w 160"/>
                <a:gd name="T9" fmla="*/ 66 h 132"/>
                <a:gd name="T10" fmla="*/ 98 w 160"/>
                <a:gd name="T11" fmla="*/ 52 h 132"/>
                <a:gd name="T12" fmla="*/ 85 w 160"/>
                <a:gd name="T13" fmla="*/ 52 h 132"/>
                <a:gd name="T14" fmla="*/ 85 w 160"/>
                <a:gd name="T15" fmla="*/ 39 h 132"/>
                <a:gd name="T16" fmla="*/ 85 w 160"/>
                <a:gd name="T17" fmla="*/ 6 h 132"/>
                <a:gd name="T18" fmla="*/ 85 w 160"/>
                <a:gd name="T19" fmla="*/ 0 h 132"/>
                <a:gd name="T20" fmla="*/ 111 w 160"/>
                <a:gd name="T21" fmla="*/ 0 h 132"/>
                <a:gd name="T22" fmla="*/ 118 w 160"/>
                <a:gd name="T23" fmla="*/ 0 h 132"/>
                <a:gd name="T24" fmla="*/ 143 w 160"/>
                <a:gd name="T25" fmla="*/ 20 h 132"/>
                <a:gd name="T26" fmla="*/ 150 w 160"/>
                <a:gd name="T27" fmla="*/ 33 h 132"/>
                <a:gd name="T28" fmla="*/ 143 w 160"/>
                <a:gd name="T29" fmla="*/ 39 h 132"/>
                <a:gd name="T30" fmla="*/ 143 w 160"/>
                <a:gd name="T31" fmla="*/ 52 h 132"/>
                <a:gd name="T32" fmla="*/ 138 w 160"/>
                <a:gd name="T33" fmla="*/ 66 h 132"/>
                <a:gd name="T34" fmla="*/ 143 w 160"/>
                <a:gd name="T35" fmla="*/ 71 h 132"/>
                <a:gd name="T36" fmla="*/ 105 w 160"/>
                <a:gd name="T37" fmla="*/ 91 h 132"/>
                <a:gd name="T38" fmla="*/ 105 w 160"/>
                <a:gd name="T39" fmla="*/ 99 h 132"/>
                <a:gd name="T40" fmla="*/ 85 w 160"/>
                <a:gd name="T41" fmla="*/ 99 h 132"/>
                <a:gd name="T42" fmla="*/ 85 w 160"/>
                <a:gd name="T43" fmla="*/ 104 h 132"/>
                <a:gd name="T44" fmla="*/ 66 w 160"/>
                <a:gd name="T45" fmla="*/ 124 h 132"/>
                <a:gd name="T46" fmla="*/ 39 w 160"/>
                <a:gd name="T47" fmla="*/ 124 h 132"/>
                <a:gd name="T48" fmla="*/ 26 w 160"/>
                <a:gd name="T49" fmla="*/ 111 h 132"/>
                <a:gd name="T50" fmla="*/ 20 w 160"/>
                <a:gd name="T51" fmla="*/ 124 h 132"/>
                <a:gd name="T52" fmla="*/ 0 w 160"/>
                <a:gd name="T53" fmla="*/ 104 h 132"/>
                <a:gd name="T54" fmla="*/ 0 w 160"/>
                <a:gd name="T55" fmla="*/ 66 h 132"/>
                <a:gd name="T56" fmla="*/ 33 w 160"/>
                <a:gd name="T57" fmla="*/ 59 h 132"/>
                <a:gd name="T58" fmla="*/ 26 w 160"/>
                <a:gd name="T59" fmla="*/ 33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60" h="132">
                  <a:moveTo>
                    <a:pt x="28" y="35"/>
                  </a:moveTo>
                  <a:lnTo>
                    <a:pt x="63" y="55"/>
                  </a:lnTo>
                  <a:lnTo>
                    <a:pt x="70" y="41"/>
                  </a:lnTo>
                  <a:lnTo>
                    <a:pt x="91" y="63"/>
                  </a:lnTo>
                  <a:lnTo>
                    <a:pt x="105" y="70"/>
                  </a:lnTo>
                  <a:lnTo>
                    <a:pt x="105" y="55"/>
                  </a:lnTo>
                  <a:lnTo>
                    <a:pt x="91" y="55"/>
                  </a:lnTo>
                  <a:lnTo>
                    <a:pt x="91" y="41"/>
                  </a:lnTo>
                  <a:lnTo>
                    <a:pt x="91" y="6"/>
                  </a:lnTo>
                  <a:lnTo>
                    <a:pt x="91" y="0"/>
                  </a:lnTo>
                  <a:lnTo>
                    <a:pt x="118" y="0"/>
                  </a:lnTo>
                  <a:lnTo>
                    <a:pt x="126" y="0"/>
                  </a:lnTo>
                  <a:lnTo>
                    <a:pt x="153" y="21"/>
                  </a:lnTo>
                  <a:lnTo>
                    <a:pt x="160" y="35"/>
                  </a:lnTo>
                  <a:lnTo>
                    <a:pt x="153" y="41"/>
                  </a:lnTo>
                  <a:lnTo>
                    <a:pt x="153" y="55"/>
                  </a:lnTo>
                  <a:lnTo>
                    <a:pt x="147" y="70"/>
                  </a:lnTo>
                  <a:lnTo>
                    <a:pt x="153" y="76"/>
                  </a:lnTo>
                  <a:lnTo>
                    <a:pt x="112" y="97"/>
                  </a:lnTo>
                  <a:lnTo>
                    <a:pt x="112" y="105"/>
                  </a:lnTo>
                  <a:lnTo>
                    <a:pt x="91" y="105"/>
                  </a:lnTo>
                  <a:lnTo>
                    <a:pt x="91" y="111"/>
                  </a:lnTo>
                  <a:lnTo>
                    <a:pt x="70" y="132"/>
                  </a:lnTo>
                  <a:lnTo>
                    <a:pt x="42" y="132"/>
                  </a:lnTo>
                  <a:lnTo>
                    <a:pt x="28" y="118"/>
                  </a:lnTo>
                  <a:lnTo>
                    <a:pt x="21" y="132"/>
                  </a:lnTo>
                  <a:lnTo>
                    <a:pt x="0" y="111"/>
                  </a:lnTo>
                  <a:lnTo>
                    <a:pt x="0" y="70"/>
                  </a:lnTo>
                  <a:lnTo>
                    <a:pt x="35" y="63"/>
                  </a:lnTo>
                  <a:lnTo>
                    <a:pt x="28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2" name="Freeform 161"/>
            <p:cNvSpPr>
              <a:spLocks/>
            </p:cNvSpPr>
            <p:nvPr/>
          </p:nvSpPr>
          <p:spPr bwMode="gray">
            <a:xfrm>
              <a:off x="4767933" y="737022"/>
              <a:ext cx="3198813" cy="1631950"/>
            </a:xfrm>
            <a:custGeom>
              <a:avLst/>
              <a:gdLst>
                <a:gd name="T0" fmla="*/ 991 w 2157"/>
                <a:gd name="T1" fmla="*/ 201 h 1100"/>
                <a:gd name="T2" fmla="*/ 978 w 2157"/>
                <a:gd name="T3" fmla="*/ 72 h 1100"/>
                <a:gd name="T4" fmla="*/ 913 w 2157"/>
                <a:gd name="T5" fmla="*/ 72 h 1100"/>
                <a:gd name="T6" fmla="*/ 659 w 2157"/>
                <a:gd name="T7" fmla="*/ 215 h 1100"/>
                <a:gd name="T8" fmla="*/ 619 w 2157"/>
                <a:gd name="T9" fmla="*/ 261 h 1100"/>
                <a:gd name="T10" fmla="*/ 587 w 2157"/>
                <a:gd name="T11" fmla="*/ 332 h 1100"/>
                <a:gd name="T12" fmla="*/ 542 w 2157"/>
                <a:gd name="T13" fmla="*/ 468 h 1100"/>
                <a:gd name="T14" fmla="*/ 561 w 2157"/>
                <a:gd name="T15" fmla="*/ 240 h 1100"/>
                <a:gd name="T16" fmla="*/ 495 w 2157"/>
                <a:gd name="T17" fmla="*/ 364 h 1100"/>
                <a:gd name="T18" fmla="*/ 423 w 2157"/>
                <a:gd name="T19" fmla="*/ 390 h 1100"/>
                <a:gd name="T20" fmla="*/ 339 w 2157"/>
                <a:gd name="T21" fmla="*/ 390 h 1100"/>
                <a:gd name="T22" fmla="*/ 235 w 2157"/>
                <a:gd name="T23" fmla="*/ 404 h 1100"/>
                <a:gd name="T24" fmla="*/ 189 w 2157"/>
                <a:gd name="T25" fmla="*/ 476 h 1100"/>
                <a:gd name="T26" fmla="*/ 117 w 2157"/>
                <a:gd name="T27" fmla="*/ 546 h 1100"/>
                <a:gd name="T28" fmla="*/ 143 w 2157"/>
                <a:gd name="T29" fmla="*/ 481 h 1100"/>
                <a:gd name="T30" fmla="*/ 59 w 2157"/>
                <a:gd name="T31" fmla="*/ 358 h 1100"/>
                <a:gd name="T32" fmla="*/ 39 w 2157"/>
                <a:gd name="T33" fmla="*/ 494 h 1100"/>
                <a:gd name="T34" fmla="*/ 33 w 2157"/>
                <a:gd name="T35" fmla="*/ 618 h 1100"/>
                <a:gd name="T36" fmla="*/ 0 w 2157"/>
                <a:gd name="T37" fmla="*/ 677 h 1100"/>
                <a:gd name="T38" fmla="*/ 45 w 2157"/>
                <a:gd name="T39" fmla="*/ 754 h 1100"/>
                <a:gd name="T40" fmla="*/ 52 w 2157"/>
                <a:gd name="T41" fmla="*/ 814 h 1100"/>
                <a:gd name="T42" fmla="*/ 105 w 2157"/>
                <a:gd name="T43" fmla="*/ 845 h 1100"/>
                <a:gd name="T44" fmla="*/ 149 w 2157"/>
                <a:gd name="T45" fmla="*/ 905 h 1100"/>
                <a:gd name="T46" fmla="*/ 143 w 2157"/>
                <a:gd name="T47" fmla="*/ 943 h 1100"/>
                <a:gd name="T48" fmla="*/ 208 w 2157"/>
                <a:gd name="T49" fmla="*/ 1001 h 1100"/>
                <a:gd name="T50" fmla="*/ 248 w 2157"/>
                <a:gd name="T51" fmla="*/ 1001 h 1100"/>
                <a:gd name="T52" fmla="*/ 274 w 2157"/>
                <a:gd name="T53" fmla="*/ 937 h 1100"/>
                <a:gd name="T54" fmla="*/ 248 w 2157"/>
                <a:gd name="T55" fmla="*/ 859 h 1100"/>
                <a:gd name="T56" fmla="*/ 313 w 2157"/>
                <a:gd name="T57" fmla="*/ 833 h 1100"/>
                <a:gd name="T58" fmla="*/ 423 w 2157"/>
                <a:gd name="T59" fmla="*/ 859 h 1100"/>
                <a:gd name="T60" fmla="*/ 423 w 2157"/>
                <a:gd name="T61" fmla="*/ 787 h 1100"/>
                <a:gd name="T62" fmla="*/ 548 w 2157"/>
                <a:gd name="T63" fmla="*/ 781 h 1100"/>
                <a:gd name="T64" fmla="*/ 600 w 2157"/>
                <a:gd name="T65" fmla="*/ 787 h 1100"/>
                <a:gd name="T66" fmla="*/ 698 w 2157"/>
                <a:gd name="T67" fmla="*/ 852 h 1100"/>
                <a:gd name="T68" fmla="*/ 796 w 2157"/>
                <a:gd name="T69" fmla="*/ 859 h 1100"/>
                <a:gd name="T70" fmla="*/ 926 w 2157"/>
                <a:gd name="T71" fmla="*/ 845 h 1100"/>
                <a:gd name="T72" fmla="*/ 1063 w 2157"/>
                <a:gd name="T73" fmla="*/ 884 h 1100"/>
                <a:gd name="T74" fmla="*/ 1161 w 2157"/>
                <a:gd name="T75" fmla="*/ 833 h 1100"/>
                <a:gd name="T76" fmla="*/ 1227 w 2157"/>
                <a:gd name="T77" fmla="*/ 826 h 1100"/>
                <a:gd name="T78" fmla="*/ 1331 w 2157"/>
                <a:gd name="T79" fmla="*/ 905 h 1100"/>
                <a:gd name="T80" fmla="*/ 1291 w 2157"/>
                <a:gd name="T81" fmla="*/ 995 h 1100"/>
                <a:gd name="T82" fmla="*/ 1402 w 2157"/>
                <a:gd name="T83" fmla="*/ 852 h 1100"/>
                <a:gd name="T84" fmla="*/ 1364 w 2157"/>
                <a:gd name="T85" fmla="*/ 807 h 1100"/>
                <a:gd name="T86" fmla="*/ 1427 w 2157"/>
                <a:gd name="T87" fmla="*/ 677 h 1100"/>
                <a:gd name="T88" fmla="*/ 1532 w 2157"/>
                <a:gd name="T89" fmla="*/ 670 h 1100"/>
                <a:gd name="T90" fmla="*/ 1605 w 2157"/>
                <a:gd name="T91" fmla="*/ 611 h 1100"/>
                <a:gd name="T92" fmla="*/ 1696 w 2157"/>
                <a:gd name="T93" fmla="*/ 586 h 1100"/>
                <a:gd name="T94" fmla="*/ 1584 w 2157"/>
                <a:gd name="T95" fmla="*/ 761 h 1100"/>
                <a:gd name="T96" fmla="*/ 1669 w 2157"/>
                <a:gd name="T97" fmla="*/ 781 h 1100"/>
                <a:gd name="T98" fmla="*/ 1669 w 2157"/>
                <a:gd name="T99" fmla="*/ 703 h 1100"/>
                <a:gd name="T100" fmla="*/ 1728 w 2157"/>
                <a:gd name="T101" fmla="*/ 650 h 1100"/>
                <a:gd name="T102" fmla="*/ 1885 w 2157"/>
                <a:gd name="T103" fmla="*/ 586 h 1100"/>
                <a:gd name="T104" fmla="*/ 1897 w 2157"/>
                <a:gd name="T105" fmla="*/ 501 h 1100"/>
                <a:gd name="T106" fmla="*/ 1976 w 2157"/>
                <a:gd name="T107" fmla="*/ 539 h 1100"/>
                <a:gd name="T108" fmla="*/ 1957 w 2157"/>
                <a:gd name="T109" fmla="*/ 449 h 1100"/>
                <a:gd name="T110" fmla="*/ 1748 w 2157"/>
                <a:gd name="T111" fmla="*/ 378 h 1100"/>
                <a:gd name="T112" fmla="*/ 1689 w 2157"/>
                <a:gd name="T113" fmla="*/ 364 h 1100"/>
                <a:gd name="T114" fmla="*/ 1546 w 2157"/>
                <a:gd name="T115" fmla="*/ 325 h 1100"/>
                <a:gd name="T116" fmla="*/ 1402 w 2157"/>
                <a:gd name="T117" fmla="*/ 234 h 1100"/>
                <a:gd name="T118" fmla="*/ 1291 w 2157"/>
                <a:gd name="T119" fmla="*/ 325 h 1100"/>
                <a:gd name="T120" fmla="*/ 1186 w 2157"/>
                <a:gd name="T121" fmla="*/ 201 h 1100"/>
                <a:gd name="T122" fmla="*/ 1070 w 2157"/>
                <a:gd name="T123" fmla="*/ 215 h 11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157" h="1100">
                  <a:moveTo>
                    <a:pt x="1096" y="202"/>
                  </a:moveTo>
                  <a:lnTo>
                    <a:pt x="1090" y="209"/>
                  </a:lnTo>
                  <a:lnTo>
                    <a:pt x="1096" y="230"/>
                  </a:lnTo>
                  <a:lnTo>
                    <a:pt x="1061" y="244"/>
                  </a:lnTo>
                  <a:lnTo>
                    <a:pt x="1055" y="244"/>
                  </a:lnTo>
                  <a:lnTo>
                    <a:pt x="1061" y="215"/>
                  </a:lnTo>
                  <a:lnTo>
                    <a:pt x="1145" y="140"/>
                  </a:lnTo>
                  <a:lnTo>
                    <a:pt x="1145" y="90"/>
                  </a:lnTo>
                  <a:lnTo>
                    <a:pt x="1117" y="55"/>
                  </a:lnTo>
                  <a:lnTo>
                    <a:pt x="1075" y="55"/>
                  </a:lnTo>
                  <a:lnTo>
                    <a:pt x="1075" y="77"/>
                  </a:lnTo>
                  <a:lnTo>
                    <a:pt x="1047" y="77"/>
                  </a:lnTo>
                  <a:lnTo>
                    <a:pt x="1061" y="42"/>
                  </a:lnTo>
                  <a:lnTo>
                    <a:pt x="1020" y="28"/>
                  </a:lnTo>
                  <a:lnTo>
                    <a:pt x="1047" y="13"/>
                  </a:lnTo>
                  <a:lnTo>
                    <a:pt x="1020" y="0"/>
                  </a:lnTo>
                  <a:lnTo>
                    <a:pt x="977" y="42"/>
                  </a:lnTo>
                  <a:lnTo>
                    <a:pt x="977" y="77"/>
                  </a:lnTo>
                  <a:lnTo>
                    <a:pt x="956" y="77"/>
                  </a:lnTo>
                  <a:lnTo>
                    <a:pt x="880" y="90"/>
                  </a:lnTo>
                  <a:lnTo>
                    <a:pt x="810" y="132"/>
                  </a:lnTo>
                  <a:lnTo>
                    <a:pt x="788" y="167"/>
                  </a:lnTo>
                  <a:lnTo>
                    <a:pt x="796" y="209"/>
                  </a:lnTo>
                  <a:lnTo>
                    <a:pt x="705" y="230"/>
                  </a:lnTo>
                  <a:lnTo>
                    <a:pt x="712" y="279"/>
                  </a:lnTo>
                  <a:lnTo>
                    <a:pt x="733" y="307"/>
                  </a:lnTo>
                  <a:lnTo>
                    <a:pt x="718" y="313"/>
                  </a:lnTo>
                  <a:lnTo>
                    <a:pt x="691" y="279"/>
                  </a:lnTo>
                  <a:lnTo>
                    <a:pt x="670" y="272"/>
                  </a:lnTo>
                  <a:lnTo>
                    <a:pt x="663" y="279"/>
                  </a:lnTo>
                  <a:lnTo>
                    <a:pt x="642" y="257"/>
                  </a:lnTo>
                  <a:lnTo>
                    <a:pt x="628" y="244"/>
                  </a:lnTo>
                  <a:lnTo>
                    <a:pt x="628" y="250"/>
                  </a:lnTo>
                  <a:lnTo>
                    <a:pt x="635" y="279"/>
                  </a:lnTo>
                  <a:lnTo>
                    <a:pt x="615" y="320"/>
                  </a:lnTo>
                  <a:lnTo>
                    <a:pt x="628" y="355"/>
                  </a:lnTo>
                  <a:lnTo>
                    <a:pt x="621" y="390"/>
                  </a:lnTo>
                  <a:lnTo>
                    <a:pt x="621" y="417"/>
                  </a:lnTo>
                  <a:lnTo>
                    <a:pt x="628" y="425"/>
                  </a:lnTo>
                  <a:lnTo>
                    <a:pt x="635" y="467"/>
                  </a:lnTo>
                  <a:lnTo>
                    <a:pt x="587" y="509"/>
                  </a:lnTo>
                  <a:lnTo>
                    <a:pt x="580" y="501"/>
                  </a:lnTo>
                  <a:lnTo>
                    <a:pt x="615" y="459"/>
                  </a:lnTo>
                  <a:lnTo>
                    <a:pt x="621" y="432"/>
                  </a:lnTo>
                  <a:lnTo>
                    <a:pt x="600" y="417"/>
                  </a:lnTo>
                  <a:lnTo>
                    <a:pt x="600" y="327"/>
                  </a:lnTo>
                  <a:lnTo>
                    <a:pt x="593" y="313"/>
                  </a:lnTo>
                  <a:lnTo>
                    <a:pt x="600" y="257"/>
                  </a:lnTo>
                  <a:lnTo>
                    <a:pt x="587" y="250"/>
                  </a:lnTo>
                  <a:lnTo>
                    <a:pt x="593" y="244"/>
                  </a:lnTo>
                  <a:lnTo>
                    <a:pt x="587" y="230"/>
                  </a:lnTo>
                  <a:lnTo>
                    <a:pt x="573" y="237"/>
                  </a:lnTo>
                  <a:lnTo>
                    <a:pt x="530" y="348"/>
                  </a:lnTo>
                  <a:lnTo>
                    <a:pt x="530" y="390"/>
                  </a:lnTo>
                  <a:lnTo>
                    <a:pt x="552" y="425"/>
                  </a:lnTo>
                  <a:lnTo>
                    <a:pt x="552" y="439"/>
                  </a:lnTo>
                  <a:lnTo>
                    <a:pt x="530" y="425"/>
                  </a:lnTo>
                  <a:lnTo>
                    <a:pt x="426" y="355"/>
                  </a:lnTo>
                  <a:lnTo>
                    <a:pt x="418" y="369"/>
                  </a:lnTo>
                  <a:lnTo>
                    <a:pt x="453" y="417"/>
                  </a:lnTo>
                  <a:lnTo>
                    <a:pt x="433" y="425"/>
                  </a:lnTo>
                  <a:lnTo>
                    <a:pt x="426" y="417"/>
                  </a:lnTo>
                  <a:lnTo>
                    <a:pt x="377" y="432"/>
                  </a:lnTo>
                  <a:lnTo>
                    <a:pt x="370" y="445"/>
                  </a:lnTo>
                  <a:lnTo>
                    <a:pt x="363" y="432"/>
                  </a:lnTo>
                  <a:lnTo>
                    <a:pt x="363" y="417"/>
                  </a:lnTo>
                  <a:lnTo>
                    <a:pt x="280" y="467"/>
                  </a:lnTo>
                  <a:lnTo>
                    <a:pt x="280" y="480"/>
                  </a:lnTo>
                  <a:lnTo>
                    <a:pt x="258" y="494"/>
                  </a:lnTo>
                  <a:lnTo>
                    <a:pt x="237" y="474"/>
                  </a:lnTo>
                  <a:lnTo>
                    <a:pt x="258" y="459"/>
                  </a:lnTo>
                  <a:lnTo>
                    <a:pt x="252" y="432"/>
                  </a:lnTo>
                  <a:lnTo>
                    <a:pt x="217" y="425"/>
                  </a:lnTo>
                  <a:lnTo>
                    <a:pt x="223" y="439"/>
                  </a:lnTo>
                  <a:lnTo>
                    <a:pt x="223" y="480"/>
                  </a:lnTo>
                  <a:lnTo>
                    <a:pt x="237" y="501"/>
                  </a:lnTo>
                  <a:lnTo>
                    <a:pt x="223" y="515"/>
                  </a:lnTo>
                  <a:lnTo>
                    <a:pt x="202" y="509"/>
                  </a:lnTo>
                  <a:lnTo>
                    <a:pt x="168" y="536"/>
                  </a:lnTo>
                  <a:lnTo>
                    <a:pt x="182" y="571"/>
                  </a:lnTo>
                  <a:lnTo>
                    <a:pt x="133" y="550"/>
                  </a:lnTo>
                  <a:lnTo>
                    <a:pt x="125" y="557"/>
                  </a:lnTo>
                  <a:lnTo>
                    <a:pt x="140" y="584"/>
                  </a:lnTo>
                  <a:lnTo>
                    <a:pt x="125" y="584"/>
                  </a:lnTo>
                  <a:lnTo>
                    <a:pt x="98" y="571"/>
                  </a:lnTo>
                  <a:lnTo>
                    <a:pt x="98" y="515"/>
                  </a:lnTo>
                  <a:lnTo>
                    <a:pt x="77" y="501"/>
                  </a:lnTo>
                  <a:lnTo>
                    <a:pt x="63" y="480"/>
                  </a:lnTo>
                  <a:lnTo>
                    <a:pt x="83" y="494"/>
                  </a:lnTo>
                  <a:lnTo>
                    <a:pt x="153" y="515"/>
                  </a:lnTo>
                  <a:lnTo>
                    <a:pt x="195" y="494"/>
                  </a:lnTo>
                  <a:lnTo>
                    <a:pt x="182" y="467"/>
                  </a:lnTo>
                  <a:lnTo>
                    <a:pt x="133" y="417"/>
                  </a:lnTo>
                  <a:lnTo>
                    <a:pt x="83" y="397"/>
                  </a:lnTo>
                  <a:lnTo>
                    <a:pt x="83" y="390"/>
                  </a:lnTo>
                  <a:lnTo>
                    <a:pt x="63" y="383"/>
                  </a:lnTo>
                  <a:lnTo>
                    <a:pt x="48" y="390"/>
                  </a:lnTo>
                  <a:lnTo>
                    <a:pt x="21" y="417"/>
                  </a:lnTo>
                  <a:lnTo>
                    <a:pt x="21" y="439"/>
                  </a:lnTo>
                  <a:lnTo>
                    <a:pt x="42" y="459"/>
                  </a:lnTo>
                  <a:lnTo>
                    <a:pt x="35" y="480"/>
                  </a:lnTo>
                  <a:lnTo>
                    <a:pt x="42" y="529"/>
                  </a:lnTo>
                  <a:lnTo>
                    <a:pt x="35" y="550"/>
                  </a:lnTo>
                  <a:lnTo>
                    <a:pt x="48" y="577"/>
                  </a:lnTo>
                  <a:lnTo>
                    <a:pt x="42" y="592"/>
                  </a:lnTo>
                  <a:lnTo>
                    <a:pt x="56" y="612"/>
                  </a:lnTo>
                  <a:lnTo>
                    <a:pt x="56" y="619"/>
                  </a:lnTo>
                  <a:lnTo>
                    <a:pt x="35" y="661"/>
                  </a:lnTo>
                  <a:lnTo>
                    <a:pt x="7" y="682"/>
                  </a:lnTo>
                  <a:lnTo>
                    <a:pt x="14" y="682"/>
                  </a:lnTo>
                  <a:lnTo>
                    <a:pt x="35" y="696"/>
                  </a:lnTo>
                  <a:lnTo>
                    <a:pt x="14" y="717"/>
                  </a:lnTo>
                  <a:lnTo>
                    <a:pt x="7" y="724"/>
                  </a:lnTo>
                  <a:lnTo>
                    <a:pt x="0" y="724"/>
                  </a:lnTo>
                  <a:lnTo>
                    <a:pt x="7" y="752"/>
                  </a:lnTo>
                  <a:lnTo>
                    <a:pt x="7" y="759"/>
                  </a:lnTo>
                  <a:lnTo>
                    <a:pt x="7" y="772"/>
                  </a:lnTo>
                  <a:lnTo>
                    <a:pt x="14" y="794"/>
                  </a:lnTo>
                  <a:lnTo>
                    <a:pt x="42" y="801"/>
                  </a:lnTo>
                  <a:lnTo>
                    <a:pt x="48" y="807"/>
                  </a:lnTo>
                  <a:lnTo>
                    <a:pt x="48" y="828"/>
                  </a:lnTo>
                  <a:lnTo>
                    <a:pt x="63" y="849"/>
                  </a:lnTo>
                  <a:lnTo>
                    <a:pt x="77" y="849"/>
                  </a:lnTo>
                  <a:lnTo>
                    <a:pt x="63" y="871"/>
                  </a:lnTo>
                  <a:lnTo>
                    <a:pt x="56" y="863"/>
                  </a:lnTo>
                  <a:lnTo>
                    <a:pt x="56" y="871"/>
                  </a:lnTo>
                  <a:lnTo>
                    <a:pt x="63" y="884"/>
                  </a:lnTo>
                  <a:lnTo>
                    <a:pt x="90" y="884"/>
                  </a:lnTo>
                  <a:lnTo>
                    <a:pt x="98" y="891"/>
                  </a:lnTo>
                  <a:lnTo>
                    <a:pt x="90" y="891"/>
                  </a:lnTo>
                  <a:lnTo>
                    <a:pt x="98" y="904"/>
                  </a:lnTo>
                  <a:lnTo>
                    <a:pt x="112" y="904"/>
                  </a:lnTo>
                  <a:lnTo>
                    <a:pt x="118" y="919"/>
                  </a:lnTo>
                  <a:lnTo>
                    <a:pt x="125" y="926"/>
                  </a:lnTo>
                  <a:lnTo>
                    <a:pt x="133" y="919"/>
                  </a:lnTo>
                  <a:lnTo>
                    <a:pt x="175" y="946"/>
                  </a:lnTo>
                  <a:lnTo>
                    <a:pt x="168" y="981"/>
                  </a:lnTo>
                  <a:lnTo>
                    <a:pt x="160" y="968"/>
                  </a:lnTo>
                  <a:lnTo>
                    <a:pt x="153" y="981"/>
                  </a:lnTo>
                  <a:lnTo>
                    <a:pt x="153" y="996"/>
                  </a:lnTo>
                  <a:lnTo>
                    <a:pt x="160" y="988"/>
                  </a:lnTo>
                  <a:lnTo>
                    <a:pt x="168" y="996"/>
                  </a:lnTo>
                  <a:lnTo>
                    <a:pt x="140" y="1003"/>
                  </a:lnTo>
                  <a:lnTo>
                    <a:pt x="153" y="1009"/>
                  </a:lnTo>
                  <a:lnTo>
                    <a:pt x="133" y="1030"/>
                  </a:lnTo>
                  <a:lnTo>
                    <a:pt x="125" y="1030"/>
                  </a:lnTo>
                  <a:lnTo>
                    <a:pt x="133" y="1030"/>
                  </a:lnTo>
                  <a:lnTo>
                    <a:pt x="168" y="1065"/>
                  </a:lnTo>
                  <a:lnTo>
                    <a:pt x="210" y="1065"/>
                  </a:lnTo>
                  <a:lnTo>
                    <a:pt x="223" y="1071"/>
                  </a:lnTo>
                  <a:lnTo>
                    <a:pt x="245" y="1071"/>
                  </a:lnTo>
                  <a:lnTo>
                    <a:pt x="258" y="1093"/>
                  </a:lnTo>
                  <a:lnTo>
                    <a:pt x="265" y="1100"/>
                  </a:lnTo>
                  <a:lnTo>
                    <a:pt x="280" y="1100"/>
                  </a:lnTo>
                  <a:lnTo>
                    <a:pt x="286" y="1093"/>
                  </a:lnTo>
                  <a:lnTo>
                    <a:pt x="265" y="1071"/>
                  </a:lnTo>
                  <a:lnTo>
                    <a:pt x="265" y="1058"/>
                  </a:lnTo>
                  <a:lnTo>
                    <a:pt x="258" y="1038"/>
                  </a:lnTo>
                  <a:lnTo>
                    <a:pt x="280" y="1009"/>
                  </a:lnTo>
                  <a:lnTo>
                    <a:pt x="286" y="1023"/>
                  </a:lnTo>
                  <a:lnTo>
                    <a:pt x="293" y="1009"/>
                  </a:lnTo>
                  <a:lnTo>
                    <a:pt x="293" y="1003"/>
                  </a:lnTo>
                  <a:lnTo>
                    <a:pt x="286" y="1003"/>
                  </a:lnTo>
                  <a:lnTo>
                    <a:pt x="293" y="996"/>
                  </a:lnTo>
                  <a:lnTo>
                    <a:pt x="286" y="981"/>
                  </a:lnTo>
                  <a:lnTo>
                    <a:pt x="265" y="981"/>
                  </a:lnTo>
                  <a:lnTo>
                    <a:pt x="258" y="961"/>
                  </a:lnTo>
                  <a:lnTo>
                    <a:pt x="265" y="919"/>
                  </a:lnTo>
                  <a:lnTo>
                    <a:pt x="286" y="939"/>
                  </a:lnTo>
                  <a:lnTo>
                    <a:pt x="293" y="939"/>
                  </a:lnTo>
                  <a:lnTo>
                    <a:pt x="286" y="919"/>
                  </a:lnTo>
                  <a:lnTo>
                    <a:pt x="307" y="891"/>
                  </a:lnTo>
                  <a:lnTo>
                    <a:pt x="328" y="904"/>
                  </a:lnTo>
                  <a:lnTo>
                    <a:pt x="335" y="891"/>
                  </a:lnTo>
                  <a:lnTo>
                    <a:pt x="349" y="904"/>
                  </a:lnTo>
                  <a:lnTo>
                    <a:pt x="377" y="919"/>
                  </a:lnTo>
                  <a:lnTo>
                    <a:pt x="391" y="912"/>
                  </a:lnTo>
                  <a:lnTo>
                    <a:pt x="412" y="912"/>
                  </a:lnTo>
                  <a:lnTo>
                    <a:pt x="418" y="919"/>
                  </a:lnTo>
                  <a:lnTo>
                    <a:pt x="453" y="919"/>
                  </a:lnTo>
                  <a:lnTo>
                    <a:pt x="460" y="904"/>
                  </a:lnTo>
                  <a:lnTo>
                    <a:pt x="433" y="891"/>
                  </a:lnTo>
                  <a:lnTo>
                    <a:pt x="453" y="884"/>
                  </a:lnTo>
                  <a:lnTo>
                    <a:pt x="447" y="877"/>
                  </a:lnTo>
                  <a:lnTo>
                    <a:pt x="453" y="871"/>
                  </a:lnTo>
                  <a:lnTo>
                    <a:pt x="453" y="842"/>
                  </a:lnTo>
                  <a:lnTo>
                    <a:pt x="468" y="849"/>
                  </a:lnTo>
                  <a:lnTo>
                    <a:pt x="545" y="828"/>
                  </a:lnTo>
                  <a:lnTo>
                    <a:pt x="545" y="814"/>
                  </a:lnTo>
                  <a:lnTo>
                    <a:pt x="552" y="814"/>
                  </a:lnTo>
                  <a:lnTo>
                    <a:pt x="580" y="814"/>
                  </a:lnTo>
                  <a:lnTo>
                    <a:pt x="587" y="836"/>
                  </a:lnTo>
                  <a:lnTo>
                    <a:pt x="587" y="842"/>
                  </a:lnTo>
                  <a:lnTo>
                    <a:pt x="593" y="842"/>
                  </a:lnTo>
                  <a:lnTo>
                    <a:pt x="615" y="849"/>
                  </a:lnTo>
                  <a:lnTo>
                    <a:pt x="615" y="863"/>
                  </a:lnTo>
                  <a:lnTo>
                    <a:pt x="628" y="863"/>
                  </a:lnTo>
                  <a:lnTo>
                    <a:pt x="642" y="842"/>
                  </a:lnTo>
                  <a:lnTo>
                    <a:pt x="663" y="836"/>
                  </a:lnTo>
                  <a:lnTo>
                    <a:pt x="670" y="863"/>
                  </a:lnTo>
                  <a:lnTo>
                    <a:pt x="705" y="919"/>
                  </a:lnTo>
                  <a:lnTo>
                    <a:pt x="712" y="904"/>
                  </a:lnTo>
                  <a:lnTo>
                    <a:pt x="718" y="919"/>
                  </a:lnTo>
                  <a:lnTo>
                    <a:pt x="747" y="912"/>
                  </a:lnTo>
                  <a:lnTo>
                    <a:pt x="768" y="939"/>
                  </a:lnTo>
                  <a:lnTo>
                    <a:pt x="788" y="946"/>
                  </a:lnTo>
                  <a:lnTo>
                    <a:pt x="788" y="939"/>
                  </a:lnTo>
                  <a:lnTo>
                    <a:pt x="803" y="954"/>
                  </a:lnTo>
                  <a:lnTo>
                    <a:pt x="810" y="946"/>
                  </a:lnTo>
                  <a:lnTo>
                    <a:pt x="852" y="919"/>
                  </a:lnTo>
                  <a:lnTo>
                    <a:pt x="887" y="926"/>
                  </a:lnTo>
                  <a:lnTo>
                    <a:pt x="900" y="939"/>
                  </a:lnTo>
                  <a:lnTo>
                    <a:pt x="935" y="939"/>
                  </a:lnTo>
                  <a:lnTo>
                    <a:pt x="935" y="904"/>
                  </a:lnTo>
                  <a:lnTo>
                    <a:pt x="956" y="891"/>
                  </a:lnTo>
                  <a:lnTo>
                    <a:pt x="991" y="904"/>
                  </a:lnTo>
                  <a:lnTo>
                    <a:pt x="1005" y="926"/>
                  </a:lnTo>
                  <a:lnTo>
                    <a:pt x="1012" y="926"/>
                  </a:lnTo>
                  <a:lnTo>
                    <a:pt x="1033" y="919"/>
                  </a:lnTo>
                  <a:lnTo>
                    <a:pt x="1082" y="946"/>
                  </a:lnTo>
                  <a:lnTo>
                    <a:pt x="1103" y="954"/>
                  </a:lnTo>
                  <a:lnTo>
                    <a:pt x="1138" y="946"/>
                  </a:lnTo>
                  <a:lnTo>
                    <a:pt x="1158" y="926"/>
                  </a:lnTo>
                  <a:lnTo>
                    <a:pt x="1180" y="939"/>
                  </a:lnTo>
                  <a:lnTo>
                    <a:pt x="1201" y="946"/>
                  </a:lnTo>
                  <a:lnTo>
                    <a:pt x="1222" y="939"/>
                  </a:lnTo>
                  <a:lnTo>
                    <a:pt x="1228" y="904"/>
                  </a:lnTo>
                  <a:lnTo>
                    <a:pt x="1243" y="891"/>
                  </a:lnTo>
                  <a:lnTo>
                    <a:pt x="1243" y="884"/>
                  </a:lnTo>
                  <a:lnTo>
                    <a:pt x="1228" y="884"/>
                  </a:lnTo>
                  <a:lnTo>
                    <a:pt x="1243" y="871"/>
                  </a:lnTo>
                  <a:lnTo>
                    <a:pt x="1270" y="863"/>
                  </a:lnTo>
                  <a:lnTo>
                    <a:pt x="1298" y="871"/>
                  </a:lnTo>
                  <a:lnTo>
                    <a:pt x="1313" y="884"/>
                  </a:lnTo>
                  <a:lnTo>
                    <a:pt x="1333" y="946"/>
                  </a:lnTo>
                  <a:lnTo>
                    <a:pt x="1348" y="946"/>
                  </a:lnTo>
                  <a:lnTo>
                    <a:pt x="1375" y="961"/>
                  </a:lnTo>
                  <a:lnTo>
                    <a:pt x="1375" y="981"/>
                  </a:lnTo>
                  <a:lnTo>
                    <a:pt x="1390" y="981"/>
                  </a:lnTo>
                  <a:lnTo>
                    <a:pt x="1425" y="968"/>
                  </a:lnTo>
                  <a:lnTo>
                    <a:pt x="1425" y="988"/>
                  </a:lnTo>
                  <a:lnTo>
                    <a:pt x="1396" y="1038"/>
                  </a:lnTo>
                  <a:lnTo>
                    <a:pt x="1390" y="1030"/>
                  </a:lnTo>
                  <a:lnTo>
                    <a:pt x="1375" y="1038"/>
                  </a:lnTo>
                  <a:lnTo>
                    <a:pt x="1375" y="1079"/>
                  </a:lnTo>
                  <a:lnTo>
                    <a:pt x="1382" y="1065"/>
                  </a:lnTo>
                  <a:lnTo>
                    <a:pt x="1390" y="1065"/>
                  </a:lnTo>
                  <a:lnTo>
                    <a:pt x="1390" y="1071"/>
                  </a:lnTo>
                  <a:lnTo>
                    <a:pt x="1396" y="1079"/>
                  </a:lnTo>
                  <a:lnTo>
                    <a:pt x="1425" y="1065"/>
                  </a:lnTo>
                  <a:lnTo>
                    <a:pt x="1501" y="968"/>
                  </a:lnTo>
                  <a:lnTo>
                    <a:pt x="1501" y="912"/>
                  </a:lnTo>
                  <a:lnTo>
                    <a:pt x="1508" y="891"/>
                  </a:lnTo>
                  <a:lnTo>
                    <a:pt x="1508" y="871"/>
                  </a:lnTo>
                  <a:lnTo>
                    <a:pt x="1487" y="842"/>
                  </a:lnTo>
                  <a:lnTo>
                    <a:pt x="1480" y="842"/>
                  </a:lnTo>
                  <a:lnTo>
                    <a:pt x="1473" y="863"/>
                  </a:lnTo>
                  <a:lnTo>
                    <a:pt x="1460" y="863"/>
                  </a:lnTo>
                  <a:lnTo>
                    <a:pt x="1466" y="842"/>
                  </a:lnTo>
                  <a:lnTo>
                    <a:pt x="1460" y="842"/>
                  </a:lnTo>
                  <a:lnTo>
                    <a:pt x="1445" y="836"/>
                  </a:lnTo>
                  <a:lnTo>
                    <a:pt x="1431" y="836"/>
                  </a:lnTo>
                  <a:lnTo>
                    <a:pt x="1431" y="828"/>
                  </a:lnTo>
                  <a:lnTo>
                    <a:pt x="1528" y="724"/>
                  </a:lnTo>
                  <a:lnTo>
                    <a:pt x="1563" y="717"/>
                  </a:lnTo>
                  <a:lnTo>
                    <a:pt x="1571" y="724"/>
                  </a:lnTo>
                  <a:lnTo>
                    <a:pt x="1585" y="717"/>
                  </a:lnTo>
                  <a:lnTo>
                    <a:pt x="1606" y="724"/>
                  </a:lnTo>
                  <a:lnTo>
                    <a:pt x="1613" y="703"/>
                  </a:lnTo>
                  <a:lnTo>
                    <a:pt x="1640" y="717"/>
                  </a:lnTo>
                  <a:lnTo>
                    <a:pt x="1648" y="717"/>
                  </a:lnTo>
                  <a:lnTo>
                    <a:pt x="1640" y="724"/>
                  </a:lnTo>
                  <a:lnTo>
                    <a:pt x="1640" y="731"/>
                  </a:lnTo>
                  <a:lnTo>
                    <a:pt x="1690" y="724"/>
                  </a:lnTo>
                  <a:lnTo>
                    <a:pt x="1683" y="717"/>
                  </a:lnTo>
                  <a:lnTo>
                    <a:pt x="1718" y="654"/>
                  </a:lnTo>
                  <a:lnTo>
                    <a:pt x="1760" y="647"/>
                  </a:lnTo>
                  <a:lnTo>
                    <a:pt x="1760" y="661"/>
                  </a:lnTo>
                  <a:lnTo>
                    <a:pt x="1760" y="682"/>
                  </a:lnTo>
                  <a:lnTo>
                    <a:pt x="1801" y="654"/>
                  </a:lnTo>
                  <a:lnTo>
                    <a:pt x="1801" y="627"/>
                  </a:lnTo>
                  <a:lnTo>
                    <a:pt x="1815" y="627"/>
                  </a:lnTo>
                  <a:lnTo>
                    <a:pt x="1808" y="641"/>
                  </a:lnTo>
                  <a:lnTo>
                    <a:pt x="1801" y="682"/>
                  </a:lnTo>
                  <a:lnTo>
                    <a:pt x="1787" y="689"/>
                  </a:lnTo>
                  <a:lnTo>
                    <a:pt x="1731" y="752"/>
                  </a:lnTo>
                  <a:lnTo>
                    <a:pt x="1718" y="759"/>
                  </a:lnTo>
                  <a:lnTo>
                    <a:pt x="1696" y="814"/>
                  </a:lnTo>
                  <a:lnTo>
                    <a:pt x="1718" y="919"/>
                  </a:lnTo>
                  <a:lnTo>
                    <a:pt x="1731" y="904"/>
                  </a:lnTo>
                  <a:lnTo>
                    <a:pt x="1760" y="871"/>
                  </a:lnTo>
                  <a:lnTo>
                    <a:pt x="1760" y="842"/>
                  </a:lnTo>
                  <a:lnTo>
                    <a:pt x="1766" y="842"/>
                  </a:lnTo>
                  <a:lnTo>
                    <a:pt x="1787" y="836"/>
                  </a:lnTo>
                  <a:lnTo>
                    <a:pt x="1787" y="807"/>
                  </a:lnTo>
                  <a:lnTo>
                    <a:pt x="1795" y="801"/>
                  </a:lnTo>
                  <a:lnTo>
                    <a:pt x="1801" y="801"/>
                  </a:lnTo>
                  <a:lnTo>
                    <a:pt x="1801" y="779"/>
                  </a:lnTo>
                  <a:lnTo>
                    <a:pt x="1801" y="766"/>
                  </a:lnTo>
                  <a:lnTo>
                    <a:pt x="1787" y="752"/>
                  </a:lnTo>
                  <a:lnTo>
                    <a:pt x="1801" y="724"/>
                  </a:lnTo>
                  <a:lnTo>
                    <a:pt x="1801" y="703"/>
                  </a:lnTo>
                  <a:lnTo>
                    <a:pt x="1815" y="703"/>
                  </a:lnTo>
                  <a:lnTo>
                    <a:pt x="1843" y="689"/>
                  </a:lnTo>
                  <a:lnTo>
                    <a:pt x="1843" y="703"/>
                  </a:lnTo>
                  <a:lnTo>
                    <a:pt x="1850" y="696"/>
                  </a:lnTo>
                  <a:lnTo>
                    <a:pt x="1878" y="689"/>
                  </a:lnTo>
                  <a:lnTo>
                    <a:pt x="1892" y="703"/>
                  </a:lnTo>
                  <a:lnTo>
                    <a:pt x="1898" y="689"/>
                  </a:lnTo>
                  <a:lnTo>
                    <a:pt x="1983" y="627"/>
                  </a:lnTo>
                  <a:lnTo>
                    <a:pt x="2010" y="641"/>
                  </a:lnTo>
                  <a:lnTo>
                    <a:pt x="2018" y="627"/>
                  </a:lnTo>
                  <a:lnTo>
                    <a:pt x="2003" y="577"/>
                  </a:lnTo>
                  <a:lnTo>
                    <a:pt x="1990" y="577"/>
                  </a:lnTo>
                  <a:lnTo>
                    <a:pt x="1990" y="557"/>
                  </a:lnTo>
                  <a:lnTo>
                    <a:pt x="2003" y="557"/>
                  </a:lnTo>
                  <a:lnTo>
                    <a:pt x="2018" y="550"/>
                  </a:lnTo>
                  <a:lnTo>
                    <a:pt x="2031" y="536"/>
                  </a:lnTo>
                  <a:lnTo>
                    <a:pt x="2025" y="515"/>
                  </a:lnTo>
                  <a:lnTo>
                    <a:pt x="2031" y="509"/>
                  </a:lnTo>
                  <a:lnTo>
                    <a:pt x="2045" y="536"/>
                  </a:lnTo>
                  <a:lnTo>
                    <a:pt x="2060" y="536"/>
                  </a:lnTo>
                  <a:lnTo>
                    <a:pt x="2073" y="550"/>
                  </a:lnTo>
                  <a:lnTo>
                    <a:pt x="2115" y="577"/>
                  </a:lnTo>
                  <a:lnTo>
                    <a:pt x="2130" y="550"/>
                  </a:lnTo>
                  <a:lnTo>
                    <a:pt x="2130" y="536"/>
                  </a:lnTo>
                  <a:lnTo>
                    <a:pt x="2143" y="536"/>
                  </a:lnTo>
                  <a:lnTo>
                    <a:pt x="2157" y="515"/>
                  </a:lnTo>
                  <a:lnTo>
                    <a:pt x="2136" y="494"/>
                  </a:lnTo>
                  <a:lnTo>
                    <a:pt x="2095" y="480"/>
                  </a:lnTo>
                  <a:lnTo>
                    <a:pt x="2018" y="417"/>
                  </a:lnTo>
                  <a:lnTo>
                    <a:pt x="1968" y="383"/>
                  </a:lnTo>
                  <a:lnTo>
                    <a:pt x="1898" y="369"/>
                  </a:lnTo>
                  <a:lnTo>
                    <a:pt x="1898" y="417"/>
                  </a:lnTo>
                  <a:lnTo>
                    <a:pt x="1885" y="425"/>
                  </a:lnTo>
                  <a:lnTo>
                    <a:pt x="1871" y="404"/>
                  </a:lnTo>
                  <a:lnTo>
                    <a:pt x="1871" y="390"/>
                  </a:lnTo>
                  <a:lnTo>
                    <a:pt x="1878" y="390"/>
                  </a:lnTo>
                  <a:lnTo>
                    <a:pt x="1885" y="383"/>
                  </a:lnTo>
                  <a:lnTo>
                    <a:pt x="1871" y="383"/>
                  </a:lnTo>
                  <a:lnTo>
                    <a:pt x="1850" y="397"/>
                  </a:lnTo>
                  <a:lnTo>
                    <a:pt x="1808" y="390"/>
                  </a:lnTo>
                  <a:lnTo>
                    <a:pt x="1766" y="390"/>
                  </a:lnTo>
                  <a:lnTo>
                    <a:pt x="1752" y="383"/>
                  </a:lnTo>
                  <a:lnTo>
                    <a:pt x="1760" y="362"/>
                  </a:lnTo>
                  <a:lnTo>
                    <a:pt x="1745" y="341"/>
                  </a:lnTo>
                  <a:lnTo>
                    <a:pt x="1710" y="327"/>
                  </a:lnTo>
                  <a:lnTo>
                    <a:pt x="1655" y="348"/>
                  </a:lnTo>
                  <a:lnTo>
                    <a:pt x="1648" y="320"/>
                  </a:lnTo>
                  <a:lnTo>
                    <a:pt x="1633" y="320"/>
                  </a:lnTo>
                  <a:lnTo>
                    <a:pt x="1626" y="313"/>
                  </a:lnTo>
                  <a:lnTo>
                    <a:pt x="1626" y="285"/>
                  </a:lnTo>
                  <a:lnTo>
                    <a:pt x="1563" y="272"/>
                  </a:lnTo>
                  <a:lnTo>
                    <a:pt x="1501" y="250"/>
                  </a:lnTo>
                  <a:lnTo>
                    <a:pt x="1480" y="285"/>
                  </a:lnTo>
                  <a:lnTo>
                    <a:pt x="1501" y="313"/>
                  </a:lnTo>
                  <a:lnTo>
                    <a:pt x="1438" y="313"/>
                  </a:lnTo>
                  <a:lnTo>
                    <a:pt x="1425" y="320"/>
                  </a:lnTo>
                  <a:lnTo>
                    <a:pt x="1396" y="299"/>
                  </a:lnTo>
                  <a:lnTo>
                    <a:pt x="1382" y="348"/>
                  </a:lnTo>
                  <a:lnTo>
                    <a:pt x="1361" y="341"/>
                  </a:lnTo>
                  <a:lnTo>
                    <a:pt x="1348" y="307"/>
                  </a:lnTo>
                  <a:lnTo>
                    <a:pt x="1355" y="257"/>
                  </a:lnTo>
                  <a:lnTo>
                    <a:pt x="1340" y="237"/>
                  </a:lnTo>
                  <a:lnTo>
                    <a:pt x="1291" y="215"/>
                  </a:lnTo>
                  <a:lnTo>
                    <a:pt x="1270" y="215"/>
                  </a:lnTo>
                  <a:lnTo>
                    <a:pt x="1263" y="237"/>
                  </a:lnTo>
                  <a:lnTo>
                    <a:pt x="1270" y="250"/>
                  </a:lnTo>
                  <a:lnTo>
                    <a:pt x="1208" y="244"/>
                  </a:lnTo>
                  <a:lnTo>
                    <a:pt x="1215" y="215"/>
                  </a:lnTo>
                  <a:lnTo>
                    <a:pt x="1173" y="209"/>
                  </a:lnTo>
                  <a:lnTo>
                    <a:pt x="1145" y="230"/>
                  </a:lnTo>
                  <a:lnTo>
                    <a:pt x="1096" y="202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3" name="Freeform 162"/>
            <p:cNvSpPr>
              <a:spLocks/>
            </p:cNvSpPr>
            <p:nvPr/>
          </p:nvSpPr>
          <p:spPr bwMode="gray">
            <a:xfrm>
              <a:off x="5956970" y="2059410"/>
              <a:ext cx="622300" cy="309563"/>
            </a:xfrm>
            <a:custGeom>
              <a:avLst/>
              <a:gdLst>
                <a:gd name="T0" fmla="*/ 261 w 419"/>
                <a:gd name="T1" fmla="*/ 51 h 209"/>
                <a:gd name="T2" fmla="*/ 215 w 419"/>
                <a:gd name="T3" fmla="*/ 26 h 209"/>
                <a:gd name="T4" fmla="*/ 196 w 419"/>
                <a:gd name="T5" fmla="*/ 33 h 209"/>
                <a:gd name="T6" fmla="*/ 189 w 419"/>
                <a:gd name="T7" fmla="*/ 33 h 209"/>
                <a:gd name="T8" fmla="*/ 176 w 419"/>
                <a:gd name="T9" fmla="*/ 12 h 209"/>
                <a:gd name="T10" fmla="*/ 143 w 419"/>
                <a:gd name="T11" fmla="*/ 0 h 209"/>
                <a:gd name="T12" fmla="*/ 123 w 419"/>
                <a:gd name="T13" fmla="*/ 12 h 209"/>
                <a:gd name="T14" fmla="*/ 123 w 419"/>
                <a:gd name="T15" fmla="*/ 26 h 209"/>
                <a:gd name="T16" fmla="*/ 123 w 419"/>
                <a:gd name="T17" fmla="*/ 45 h 209"/>
                <a:gd name="T18" fmla="*/ 91 w 419"/>
                <a:gd name="T19" fmla="*/ 45 h 209"/>
                <a:gd name="T20" fmla="*/ 79 w 419"/>
                <a:gd name="T21" fmla="*/ 33 h 209"/>
                <a:gd name="T22" fmla="*/ 46 w 419"/>
                <a:gd name="T23" fmla="*/ 26 h 209"/>
                <a:gd name="T24" fmla="*/ 7 w 419"/>
                <a:gd name="T25" fmla="*/ 51 h 209"/>
                <a:gd name="T26" fmla="*/ 0 w 419"/>
                <a:gd name="T27" fmla="*/ 59 h 209"/>
                <a:gd name="T28" fmla="*/ 13 w 419"/>
                <a:gd name="T29" fmla="*/ 84 h 209"/>
                <a:gd name="T30" fmla="*/ 33 w 419"/>
                <a:gd name="T31" fmla="*/ 84 h 209"/>
                <a:gd name="T32" fmla="*/ 39 w 419"/>
                <a:gd name="T33" fmla="*/ 98 h 209"/>
                <a:gd name="T34" fmla="*/ 39 w 419"/>
                <a:gd name="T35" fmla="*/ 130 h 209"/>
                <a:gd name="T36" fmla="*/ 84 w 419"/>
                <a:gd name="T37" fmla="*/ 149 h 209"/>
                <a:gd name="T38" fmla="*/ 111 w 419"/>
                <a:gd name="T39" fmla="*/ 168 h 209"/>
                <a:gd name="T40" fmla="*/ 156 w 419"/>
                <a:gd name="T41" fmla="*/ 168 h 209"/>
                <a:gd name="T42" fmla="*/ 182 w 419"/>
                <a:gd name="T43" fmla="*/ 188 h 209"/>
                <a:gd name="T44" fmla="*/ 215 w 419"/>
                <a:gd name="T45" fmla="*/ 195 h 209"/>
                <a:gd name="T46" fmla="*/ 241 w 419"/>
                <a:gd name="T47" fmla="*/ 175 h 209"/>
                <a:gd name="T48" fmla="*/ 274 w 419"/>
                <a:gd name="T49" fmla="*/ 175 h 209"/>
                <a:gd name="T50" fmla="*/ 299 w 419"/>
                <a:gd name="T51" fmla="*/ 156 h 209"/>
                <a:gd name="T52" fmla="*/ 294 w 419"/>
                <a:gd name="T53" fmla="*/ 149 h 209"/>
                <a:gd name="T54" fmla="*/ 307 w 419"/>
                <a:gd name="T55" fmla="*/ 130 h 209"/>
                <a:gd name="T56" fmla="*/ 320 w 419"/>
                <a:gd name="T57" fmla="*/ 137 h 209"/>
                <a:gd name="T58" fmla="*/ 346 w 419"/>
                <a:gd name="T59" fmla="*/ 123 h 209"/>
                <a:gd name="T60" fmla="*/ 359 w 419"/>
                <a:gd name="T61" fmla="*/ 104 h 209"/>
                <a:gd name="T62" fmla="*/ 392 w 419"/>
                <a:gd name="T63" fmla="*/ 104 h 209"/>
                <a:gd name="T64" fmla="*/ 385 w 419"/>
                <a:gd name="T65" fmla="*/ 91 h 209"/>
                <a:gd name="T66" fmla="*/ 379 w 419"/>
                <a:gd name="T67" fmla="*/ 84 h 209"/>
                <a:gd name="T68" fmla="*/ 359 w 419"/>
                <a:gd name="T69" fmla="*/ 91 h 209"/>
                <a:gd name="T70" fmla="*/ 346 w 419"/>
                <a:gd name="T71" fmla="*/ 91 h 209"/>
                <a:gd name="T72" fmla="*/ 346 w 419"/>
                <a:gd name="T73" fmla="*/ 59 h 209"/>
                <a:gd name="T74" fmla="*/ 353 w 419"/>
                <a:gd name="T75" fmla="*/ 45 h 209"/>
                <a:gd name="T76" fmla="*/ 332 w 419"/>
                <a:gd name="T77" fmla="*/ 33 h 209"/>
                <a:gd name="T78" fmla="*/ 313 w 419"/>
                <a:gd name="T79" fmla="*/ 51 h 209"/>
                <a:gd name="T80" fmla="*/ 281 w 419"/>
                <a:gd name="T81" fmla="*/ 59 h 209"/>
                <a:gd name="T82" fmla="*/ 261 w 419"/>
                <a:gd name="T83" fmla="*/ 51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19" h="209">
                  <a:moveTo>
                    <a:pt x="279" y="55"/>
                  </a:moveTo>
                  <a:lnTo>
                    <a:pt x="230" y="28"/>
                  </a:lnTo>
                  <a:lnTo>
                    <a:pt x="209" y="35"/>
                  </a:lnTo>
                  <a:lnTo>
                    <a:pt x="202" y="35"/>
                  </a:lnTo>
                  <a:lnTo>
                    <a:pt x="188" y="13"/>
                  </a:lnTo>
                  <a:lnTo>
                    <a:pt x="153" y="0"/>
                  </a:lnTo>
                  <a:lnTo>
                    <a:pt x="132" y="13"/>
                  </a:lnTo>
                  <a:lnTo>
                    <a:pt x="132" y="28"/>
                  </a:lnTo>
                  <a:lnTo>
                    <a:pt x="132" y="48"/>
                  </a:lnTo>
                  <a:lnTo>
                    <a:pt x="97" y="48"/>
                  </a:lnTo>
                  <a:lnTo>
                    <a:pt x="84" y="35"/>
                  </a:lnTo>
                  <a:lnTo>
                    <a:pt x="49" y="28"/>
                  </a:lnTo>
                  <a:lnTo>
                    <a:pt x="7" y="55"/>
                  </a:lnTo>
                  <a:lnTo>
                    <a:pt x="0" y="63"/>
                  </a:lnTo>
                  <a:lnTo>
                    <a:pt x="14" y="90"/>
                  </a:lnTo>
                  <a:lnTo>
                    <a:pt x="35" y="90"/>
                  </a:lnTo>
                  <a:lnTo>
                    <a:pt x="42" y="105"/>
                  </a:lnTo>
                  <a:lnTo>
                    <a:pt x="42" y="139"/>
                  </a:lnTo>
                  <a:lnTo>
                    <a:pt x="90" y="160"/>
                  </a:lnTo>
                  <a:lnTo>
                    <a:pt x="119" y="180"/>
                  </a:lnTo>
                  <a:lnTo>
                    <a:pt x="167" y="180"/>
                  </a:lnTo>
                  <a:lnTo>
                    <a:pt x="195" y="202"/>
                  </a:lnTo>
                  <a:lnTo>
                    <a:pt x="230" y="209"/>
                  </a:lnTo>
                  <a:lnTo>
                    <a:pt x="258" y="188"/>
                  </a:lnTo>
                  <a:lnTo>
                    <a:pt x="293" y="188"/>
                  </a:lnTo>
                  <a:lnTo>
                    <a:pt x="320" y="167"/>
                  </a:lnTo>
                  <a:lnTo>
                    <a:pt x="314" y="160"/>
                  </a:lnTo>
                  <a:lnTo>
                    <a:pt x="328" y="139"/>
                  </a:lnTo>
                  <a:lnTo>
                    <a:pt x="342" y="147"/>
                  </a:lnTo>
                  <a:lnTo>
                    <a:pt x="370" y="132"/>
                  </a:lnTo>
                  <a:lnTo>
                    <a:pt x="384" y="112"/>
                  </a:lnTo>
                  <a:lnTo>
                    <a:pt x="419" y="112"/>
                  </a:lnTo>
                  <a:lnTo>
                    <a:pt x="412" y="97"/>
                  </a:lnTo>
                  <a:lnTo>
                    <a:pt x="405" y="90"/>
                  </a:lnTo>
                  <a:lnTo>
                    <a:pt x="384" y="97"/>
                  </a:lnTo>
                  <a:lnTo>
                    <a:pt x="370" y="97"/>
                  </a:lnTo>
                  <a:lnTo>
                    <a:pt x="370" y="63"/>
                  </a:lnTo>
                  <a:lnTo>
                    <a:pt x="377" y="48"/>
                  </a:lnTo>
                  <a:lnTo>
                    <a:pt x="355" y="35"/>
                  </a:lnTo>
                  <a:lnTo>
                    <a:pt x="335" y="55"/>
                  </a:lnTo>
                  <a:lnTo>
                    <a:pt x="300" y="63"/>
                  </a:lnTo>
                  <a:lnTo>
                    <a:pt x="279" y="5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4" name="Freeform 163"/>
            <p:cNvSpPr>
              <a:spLocks/>
            </p:cNvSpPr>
            <p:nvPr/>
          </p:nvSpPr>
          <p:spPr bwMode="gray">
            <a:xfrm>
              <a:off x="4663158" y="2048297"/>
              <a:ext cx="363538" cy="247650"/>
            </a:xfrm>
            <a:custGeom>
              <a:avLst/>
              <a:gdLst>
                <a:gd name="T0" fmla="*/ 98 w 245"/>
                <a:gd name="T1" fmla="*/ 136 h 167"/>
                <a:gd name="T2" fmla="*/ 79 w 245"/>
                <a:gd name="T3" fmla="*/ 136 h 167"/>
                <a:gd name="T4" fmla="*/ 79 w 245"/>
                <a:gd name="T5" fmla="*/ 130 h 167"/>
                <a:gd name="T6" fmla="*/ 85 w 245"/>
                <a:gd name="T7" fmla="*/ 111 h 167"/>
                <a:gd name="T8" fmla="*/ 105 w 245"/>
                <a:gd name="T9" fmla="*/ 111 h 167"/>
                <a:gd name="T10" fmla="*/ 105 w 245"/>
                <a:gd name="T11" fmla="*/ 105 h 167"/>
                <a:gd name="T12" fmla="*/ 98 w 245"/>
                <a:gd name="T13" fmla="*/ 91 h 167"/>
                <a:gd name="T14" fmla="*/ 98 w 245"/>
                <a:gd name="T15" fmla="*/ 78 h 167"/>
                <a:gd name="T16" fmla="*/ 72 w 245"/>
                <a:gd name="T17" fmla="*/ 72 h 167"/>
                <a:gd name="T18" fmla="*/ 59 w 245"/>
                <a:gd name="T19" fmla="*/ 78 h 167"/>
                <a:gd name="T20" fmla="*/ 39 w 245"/>
                <a:gd name="T21" fmla="*/ 91 h 167"/>
                <a:gd name="T22" fmla="*/ 33 w 245"/>
                <a:gd name="T23" fmla="*/ 91 h 167"/>
                <a:gd name="T24" fmla="*/ 13 w 245"/>
                <a:gd name="T25" fmla="*/ 91 h 167"/>
                <a:gd name="T26" fmla="*/ 0 w 245"/>
                <a:gd name="T27" fmla="*/ 78 h 167"/>
                <a:gd name="T28" fmla="*/ 13 w 245"/>
                <a:gd name="T29" fmla="*/ 65 h 167"/>
                <a:gd name="T30" fmla="*/ 20 w 245"/>
                <a:gd name="T31" fmla="*/ 51 h 167"/>
                <a:gd name="T32" fmla="*/ 26 w 245"/>
                <a:gd name="T33" fmla="*/ 39 h 167"/>
                <a:gd name="T34" fmla="*/ 20 w 245"/>
                <a:gd name="T35" fmla="*/ 19 h 167"/>
                <a:gd name="T36" fmla="*/ 33 w 245"/>
                <a:gd name="T37" fmla="*/ 7 h 167"/>
                <a:gd name="T38" fmla="*/ 52 w 245"/>
                <a:gd name="T39" fmla="*/ 7 h 167"/>
                <a:gd name="T40" fmla="*/ 72 w 245"/>
                <a:gd name="T41" fmla="*/ 19 h 167"/>
                <a:gd name="T42" fmla="*/ 79 w 245"/>
                <a:gd name="T43" fmla="*/ 19 h 167"/>
                <a:gd name="T44" fmla="*/ 85 w 245"/>
                <a:gd name="T45" fmla="*/ 19 h 167"/>
                <a:gd name="T46" fmla="*/ 98 w 245"/>
                <a:gd name="T47" fmla="*/ 19 h 167"/>
                <a:gd name="T48" fmla="*/ 110 w 245"/>
                <a:gd name="T49" fmla="*/ 19 h 167"/>
                <a:gd name="T50" fmla="*/ 118 w 245"/>
                <a:gd name="T51" fmla="*/ 0 h 167"/>
                <a:gd name="T52" fmla="*/ 124 w 245"/>
                <a:gd name="T53" fmla="*/ 0 h 167"/>
                <a:gd name="T54" fmla="*/ 150 w 245"/>
                <a:gd name="T55" fmla="*/ 0 h 167"/>
                <a:gd name="T56" fmla="*/ 157 w 245"/>
                <a:gd name="T57" fmla="*/ 7 h 167"/>
                <a:gd name="T58" fmla="*/ 150 w 245"/>
                <a:gd name="T59" fmla="*/ 7 h 167"/>
                <a:gd name="T60" fmla="*/ 157 w 245"/>
                <a:gd name="T61" fmla="*/ 19 h 167"/>
                <a:gd name="T62" fmla="*/ 170 w 245"/>
                <a:gd name="T63" fmla="*/ 19 h 167"/>
                <a:gd name="T64" fmla="*/ 176 w 245"/>
                <a:gd name="T65" fmla="*/ 33 h 167"/>
                <a:gd name="T66" fmla="*/ 182 w 245"/>
                <a:gd name="T67" fmla="*/ 39 h 167"/>
                <a:gd name="T68" fmla="*/ 190 w 245"/>
                <a:gd name="T69" fmla="*/ 33 h 167"/>
                <a:gd name="T70" fmla="*/ 229 w 245"/>
                <a:gd name="T71" fmla="*/ 58 h 167"/>
                <a:gd name="T72" fmla="*/ 222 w 245"/>
                <a:gd name="T73" fmla="*/ 91 h 167"/>
                <a:gd name="T74" fmla="*/ 215 w 245"/>
                <a:gd name="T75" fmla="*/ 78 h 167"/>
                <a:gd name="T76" fmla="*/ 208 w 245"/>
                <a:gd name="T77" fmla="*/ 91 h 167"/>
                <a:gd name="T78" fmla="*/ 208 w 245"/>
                <a:gd name="T79" fmla="*/ 105 h 167"/>
                <a:gd name="T80" fmla="*/ 196 w 245"/>
                <a:gd name="T81" fmla="*/ 105 h 167"/>
                <a:gd name="T82" fmla="*/ 157 w 245"/>
                <a:gd name="T83" fmla="*/ 130 h 167"/>
                <a:gd name="T84" fmla="*/ 176 w 245"/>
                <a:gd name="T85" fmla="*/ 136 h 167"/>
                <a:gd name="T86" fmla="*/ 182 w 245"/>
                <a:gd name="T87" fmla="*/ 136 h 167"/>
                <a:gd name="T88" fmla="*/ 176 w 245"/>
                <a:gd name="T89" fmla="*/ 136 h 167"/>
                <a:gd name="T90" fmla="*/ 150 w 245"/>
                <a:gd name="T91" fmla="*/ 156 h 167"/>
                <a:gd name="T92" fmla="*/ 143 w 245"/>
                <a:gd name="T93" fmla="*/ 156 h 167"/>
                <a:gd name="T94" fmla="*/ 143 w 245"/>
                <a:gd name="T95" fmla="*/ 144 h 167"/>
                <a:gd name="T96" fmla="*/ 137 w 245"/>
                <a:gd name="T97" fmla="*/ 136 h 167"/>
                <a:gd name="T98" fmla="*/ 150 w 245"/>
                <a:gd name="T99" fmla="*/ 130 h 167"/>
                <a:gd name="T100" fmla="*/ 124 w 245"/>
                <a:gd name="T101" fmla="*/ 117 h 167"/>
                <a:gd name="T102" fmla="*/ 124 w 245"/>
                <a:gd name="T103" fmla="*/ 111 h 167"/>
                <a:gd name="T104" fmla="*/ 110 w 245"/>
                <a:gd name="T105" fmla="*/ 111 h 167"/>
                <a:gd name="T106" fmla="*/ 105 w 245"/>
                <a:gd name="T107" fmla="*/ 130 h 167"/>
                <a:gd name="T108" fmla="*/ 98 w 245"/>
                <a:gd name="T109" fmla="*/ 130 h 167"/>
                <a:gd name="T110" fmla="*/ 98 w 245"/>
                <a:gd name="T111" fmla="*/ 136 h 1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45" h="167">
                  <a:moveTo>
                    <a:pt x="105" y="146"/>
                  </a:moveTo>
                  <a:lnTo>
                    <a:pt x="84" y="146"/>
                  </a:lnTo>
                  <a:lnTo>
                    <a:pt x="84" y="139"/>
                  </a:lnTo>
                  <a:lnTo>
                    <a:pt x="91" y="119"/>
                  </a:lnTo>
                  <a:lnTo>
                    <a:pt x="112" y="119"/>
                  </a:lnTo>
                  <a:lnTo>
                    <a:pt x="112" y="112"/>
                  </a:lnTo>
                  <a:lnTo>
                    <a:pt x="105" y="97"/>
                  </a:lnTo>
                  <a:lnTo>
                    <a:pt x="105" y="84"/>
                  </a:lnTo>
                  <a:lnTo>
                    <a:pt x="77" y="77"/>
                  </a:lnTo>
                  <a:lnTo>
                    <a:pt x="63" y="84"/>
                  </a:lnTo>
                  <a:lnTo>
                    <a:pt x="42" y="97"/>
                  </a:lnTo>
                  <a:lnTo>
                    <a:pt x="35" y="97"/>
                  </a:lnTo>
                  <a:lnTo>
                    <a:pt x="14" y="97"/>
                  </a:lnTo>
                  <a:lnTo>
                    <a:pt x="0" y="84"/>
                  </a:lnTo>
                  <a:lnTo>
                    <a:pt x="14" y="70"/>
                  </a:lnTo>
                  <a:lnTo>
                    <a:pt x="21" y="55"/>
                  </a:lnTo>
                  <a:lnTo>
                    <a:pt x="28" y="42"/>
                  </a:lnTo>
                  <a:lnTo>
                    <a:pt x="21" y="20"/>
                  </a:lnTo>
                  <a:lnTo>
                    <a:pt x="35" y="7"/>
                  </a:lnTo>
                  <a:lnTo>
                    <a:pt x="56" y="7"/>
                  </a:lnTo>
                  <a:lnTo>
                    <a:pt x="77" y="20"/>
                  </a:lnTo>
                  <a:lnTo>
                    <a:pt x="84" y="20"/>
                  </a:lnTo>
                  <a:lnTo>
                    <a:pt x="91" y="20"/>
                  </a:lnTo>
                  <a:lnTo>
                    <a:pt x="105" y="20"/>
                  </a:lnTo>
                  <a:lnTo>
                    <a:pt x="118" y="20"/>
                  </a:lnTo>
                  <a:lnTo>
                    <a:pt x="126" y="0"/>
                  </a:lnTo>
                  <a:lnTo>
                    <a:pt x="133" y="0"/>
                  </a:lnTo>
                  <a:lnTo>
                    <a:pt x="160" y="0"/>
                  </a:lnTo>
                  <a:lnTo>
                    <a:pt x="168" y="7"/>
                  </a:lnTo>
                  <a:lnTo>
                    <a:pt x="160" y="7"/>
                  </a:lnTo>
                  <a:lnTo>
                    <a:pt x="168" y="20"/>
                  </a:lnTo>
                  <a:lnTo>
                    <a:pt x="182" y="20"/>
                  </a:lnTo>
                  <a:lnTo>
                    <a:pt x="188" y="35"/>
                  </a:lnTo>
                  <a:lnTo>
                    <a:pt x="195" y="42"/>
                  </a:lnTo>
                  <a:lnTo>
                    <a:pt x="203" y="35"/>
                  </a:lnTo>
                  <a:lnTo>
                    <a:pt x="245" y="62"/>
                  </a:lnTo>
                  <a:lnTo>
                    <a:pt x="238" y="97"/>
                  </a:lnTo>
                  <a:lnTo>
                    <a:pt x="230" y="84"/>
                  </a:lnTo>
                  <a:lnTo>
                    <a:pt x="223" y="97"/>
                  </a:lnTo>
                  <a:lnTo>
                    <a:pt x="223" y="112"/>
                  </a:lnTo>
                  <a:lnTo>
                    <a:pt x="210" y="112"/>
                  </a:lnTo>
                  <a:lnTo>
                    <a:pt x="168" y="139"/>
                  </a:lnTo>
                  <a:lnTo>
                    <a:pt x="188" y="146"/>
                  </a:lnTo>
                  <a:lnTo>
                    <a:pt x="195" y="146"/>
                  </a:lnTo>
                  <a:lnTo>
                    <a:pt x="188" y="146"/>
                  </a:lnTo>
                  <a:lnTo>
                    <a:pt x="160" y="167"/>
                  </a:lnTo>
                  <a:lnTo>
                    <a:pt x="153" y="167"/>
                  </a:lnTo>
                  <a:lnTo>
                    <a:pt x="153" y="154"/>
                  </a:lnTo>
                  <a:lnTo>
                    <a:pt x="147" y="146"/>
                  </a:lnTo>
                  <a:lnTo>
                    <a:pt x="160" y="139"/>
                  </a:lnTo>
                  <a:lnTo>
                    <a:pt x="133" y="125"/>
                  </a:lnTo>
                  <a:lnTo>
                    <a:pt x="133" y="119"/>
                  </a:lnTo>
                  <a:lnTo>
                    <a:pt x="118" y="119"/>
                  </a:lnTo>
                  <a:lnTo>
                    <a:pt x="112" y="139"/>
                  </a:lnTo>
                  <a:lnTo>
                    <a:pt x="105" y="139"/>
                  </a:lnTo>
                  <a:lnTo>
                    <a:pt x="105" y="14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5" name="Freeform 164"/>
            <p:cNvSpPr>
              <a:spLocks/>
            </p:cNvSpPr>
            <p:nvPr/>
          </p:nvSpPr>
          <p:spPr bwMode="gray">
            <a:xfrm>
              <a:off x="6807870" y="3277022"/>
              <a:ext cx="195263" cy="174625"/>
            </a:xfrm>
            <a:custGeom>
              <a:avLst/>
              <a:gdLst>
                <a:gd name="T0" fmla="*/ 123 w 133"/>
                <a:gd name="T1" fmla="*/ 33 h 118"/>
                <a:gd name="T2" fmla="*/ 123 w 133"/>
                <a:gd name="T3" fmla="*/ 65 h 118"/>
                <a:gd name="T4" fmla="*/ 123 w 133"/>
                <a:gd name="T5" fmla="*/ 110 h 118"/>
                <a:gd name="T6" fmla="*/ 104 w 133"/>
                <a:gd name="T7" fmla="*/ 98 h 118"/>
                <a:gd name="T8" fmla="*/ 84 w 133"/>
                <a:gd name="T9" fmla="*/ 104 h 118"/>
                <a:gd name="T10" fmla="*/ 91 w 133"/>
                <a:gd name="T11" fmla="*/ 91 h 118"/>
                <a:gd name="T12" fmla="*/ 84 w 133"/>
                <a:gd name="T13" fmla="*/ 72 h 118"/>
                <a:gd name="T14" fmla="*/ 26 w 133"/>
                <a:gd name="T15" fmla="*/ 39 h 118"/>
                <a:gd name="T16" fmla="*/ 19 w 133"/>
                <a:gd name="T17" fmla="*/ 52 h 118"/>
                <a:gd name="T18" fmla="*/ 19 w 133"/>
                <a:gd name="T19" fmla="*/ 39 h 118"/>
                <a:gd name="T20" fmla="*/ 14 w 133"/>
                <a:gd name="T21" fmla="*/ 33 h 118"/>
                <a:gd name="T22" fmla="*/ 26 w 133"/>
                <a:gd name="T23" fmla="*/ 33 h 118"/>
                <a:gd name="T24" fmla="*/ 39 w 133"/>
                <a:gd name="T25" fmla="*/ 26 h 118"/>
                <a:gd name="T26" fmla="*/ 14 w 133"/>
                <a:gd name="T27" fmla="*/ 26 h 118"/>
                <a:gd name="T28" fmla="*/ 6 w 133"/>
                <a:gd name="T29" fmla="*/ 20 h 118"/>
                <a:gd name="T30" fmla="*/ 0 w 133"/>
                <a:gd name="T31" fmla="*/ 20 h 118"/>
                <a:gd name="T32" fmla="*/ 14 w 133"/>
                <a:gd name="T33" fmla="*/ 0 h 118"/>
                <a:gd name="T34" fmla="*/ 19 w 133"/>
                <a:gd name="T35" fmla="*/ 0 h 118"/>
                <a:gd name="T36" fmla="*/ 39 w 133"/>
                <a:gd name="T37" fmla="*/ 14 h 118"/>
                <a:gd name="T38" fmla="*/ 39 w 133"/>
                <a:gd name="T39" fmla="*/ 26 h 118"/>
                <a:gd name="T40" fmla="*/ 52 w 133"/>
                <a:gd name="T41" fmla="*/ 39 h 118"/>
                <a:gd name="T42" fmla="*/ 65 w 133"/>
                <a:gd name="T43" fmla="*/ 26 h 118"/>
                <a:gd name="T44" fmla="*/ 84 w 133"/>
                <a:gd name="T45" fmla="*/ 20 h 118"/>
                <a:gd name="T46" fmla="*/ 123 w 133"/>
                <a:gd name="T47" fmla="*/ 33 h 1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3" h="118">
                  <a:moveTo>
                    <a:pt x="133" y="35"/>
                  </a:moveTo>
                  <a:lnTo>
                    <a:pt x="133" y="70"/>
                  </a:lnTo>
                  <a:lnTo>
                    <a:pt x="133" y="118"/>
                  </a:lnTo>
                  <a:lnTo>
                    <a:pt x="112" y="105"/>
                  </a:lnTo>
                  <a:lnTo>
                    <a:pt x="91" y="112"/>
                  </a:lnTo>
                  <a:lnTo>
                    <a:pt x="98" y="98"/>
                  </a:lnTo>
                  <a:lnTo>
                    <a:pt x="91" y="77"/>
                  </a:lnTo>
                  <a:lnTo>
                    <a:pt x="28" y="42"/>
                  </a:lnTo>
                  <a:lnTo>
                    <a:pt x="21" y="56"/>
                  </a:lnTo>
                  <a:lnTo>
                    <a:pt x="21" y="42"/>
                  </a:lnTo>
                  <a:lnTo>
                    <a:pt x="15" y="35"/>
                  </a:lnTo>
                  <a:lnTo>
                    <a:pt x="28" y="35"/>
                  </a:lnTo>
                  <a:lnTo>
                    <a:pt x="42" y="28"/>
                  </a:lnTo>
                  <a:lnTo>
                    <a:pt x="15" y="2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42" y="15"/>
                  </a:lnTo>
                  <a:lnTo>
                    <a:pt x="42" y="28"/>
                  </a:lnTo>
                  <a:lnTo>
                    <a:pt x="56" y="42"/>
                  </a:lnTo>
                  <a:lnTo>
                    <a:pt x="70" y="28"/>
                  </a:lnTo>
                  <a:lnTo>
                    <a:pt x="91" y="21"/>
                  </a:lnTo>
                  <a:lnTo>
                    <a:pt x="133" y="3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6" name="Freeform 165"/>
            <p:cNvSpPr>
              <a:spLocks/>
            </p:cNvSpPr>
            <p:nvPr/>
          </p:nvSpPr>
          <p:spPr bwMode="gray">
            <a:xfrm>
              <a:off x="7003133" y="3329410"/>
              <a:ext cx="187325" cy="165100"/>
            </a:xfrm>
            <a:custGeom>
              <a:avLst/>
              <a:gdLst>
                <a:gd name="T0" fmla="*/ 0 w 125"/>
                <a:gd name="T1" fmla="*/ 77 h 112"/>
                <a:gd name="T2" fmla="*/ 0 w 125"/>
                <a:gd name="T3" fmla="*/ 33 h 112"/>
                <a:gd name="T4" fmla="*/ 0 w 125"/>
                <a:gd name="T5" fmla="*/ 0 h 112"/>
                <a:gd name="T6" fmla="*/ 33 w 125"/>
                <a:gd name="T7" fmla="*/ 7 h 112"/>
                <a:gd name="T8" fmla="*/ 52 w 125"/>
                <a:gd name="T9" fmla="*/ 26 h 112"/>
                <a:gd name="T10" fmla="*/ 52 w 125"/>
                <a:gd name="T11" fmla="*/ 33 h 112"/>
                <a:gd name="T12" fmla="*/ 85 w 125"/>
                <a:gd name="T13" fmla="*/ 51 h 112"/>
                <a:gd name="T14" fmla="*/ 73 w 125"/>
                <a:gd name="T15" fmla="*/ 59 h 112"/>
                <a:gd name="T16" fmla="*/ 78 w 125"/>
                <a:gd name="T17" fmla="*/ 59 h 112"/>
                <a:gd name="T18" fmla="*/ 85 w 125"/>
                <a:gd name="T19" fmla="*/ 65 h 112"/>
                <a:gd name="T20" fmla="*/ 93 w 125"/>
                <a:gd name="T21" fmla="*/ 77 h 112"/>
                <a:gd name="T22" fmla="*/ 99 w 125"/>
                <a:gd name="T23" fmla="*/ 77 h 112"/>
                <a:gd name="T24" fmla="*/ 99 w 125"/>
                <a:gd name="T25" fmla="*/ 91 h 112"/>
                <a:gd name="T26" fmla="*/ 118 w 125"/>
                <a:gd name="T27" fmla="*/ 98 h 112"/>
                <a:gd name="T28" fmla="*/ 118 w 125"/>
                <a:gd name="T29" fmla="*/ 104 h 112"/>
                <a:gd name="T30" fmla="*/ 78 w 125"/>
                <a:gd name="T31" fmla="*/ 98 h 112"/>
                <a:gd name="T32" fmla="*/ 59 w 125"/>
                <a:gd name="T33" fmla="*/ 65 h 112"/>
                <a:gd name="T34" fmla="*/ 46 w 125"/>
                <a:gd name="T35" fmla="*/ 65 h 112"/>
                <a:gd name="T36" fmla="*/ 40 w 125"/>
                <a:gd name="T37" fmla="*/ 65 h 112"/>
                <a:gd name="T38" fmla="*/ 19 w 125"/>
                <a:gd name="T39" fmla="*/ 72 h 112"/>
                <a:gd name="T40" fmla="*/ 33 w 125"/>
                <a:gd name="T41" fmla="*/ 77 h 112"/>
                <a:gd name="T42" fmla="*/ 13 w 125"/>
                <a:gd name="T43" fmla="*/ 77 h 112"/>
                <a:gd name="T44" fmla="*/ 0 w 125"/>
                <a:gd name="T45" fmla="*/ 77 h 1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5" h="112">
                  <a:moveTo>
                    <a:pt x="0" y="83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5" y="7"/>
                  </a:lnTo>
                  <a:lnTo>
                    <a:pt x="55" y="28"/>
                  </a:lnTo>
                  <a:lnTo>
                    <a:pt x="55" y="35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83" y="63"/>
                  </a:lnTo>
                  <a:lnTo>
                    <a:pt x="90" y="70"/>
                  </a:lnTo>
                  <a:lnTo>
                    <a:pt x="98" y="83"/>
                  </a:lnTo>
                  <a:lnTo>
                    <a:pt x="105" y="83"/>
                  </a:lnTo>
                  <a:lnTo>
                    <a:pt x="105" y="98"/>
                  </a:lnTo>
                  <a:lnTo>
                    <a:pt x="125" y="105"/>
                  </a:lnTo>
                  <a:lnTo>
                    <a:pt x="125" y="112"/>
                  </a:lnTo>
                  <a:lnTo>
                    <a:pt x="83" y="105"/>
                  </a:lnTo>
                  <a:lnTo>
                    <a:pt x="63" y="70"/>
                  </a:lnTo>
                  <a:lnTo>
                    <a:pt x="49" y="70"/>
                  </a:lnTo>
                  <a:lnTo>
                    <a:pt x="42" y="70"/>
                  </a:lnTo>
                  <a:lnTo>
                    <a:pt x="20" y="77"/>
                  </a:lnTo>
                  <a:lnTo>
                    <a:pt x="35" y="83"/>
                  </a:lnTo>
                  <a:lnTo>
                    <a:pt x="14" y="83"/>
                  </a:lnTo>
                  <a:lnTo>
                    <a:pt x="0" y="8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7" name="Freeform 166"/>
            <p:cNvSpPr>
              <a:spLocks/>
            </p:cNvSpPr>
            <p:nvPr/>
          </p:nvSpPr>
          <p:spPr bwMode="gray">
            <a:xfrm>
              <a:off x="3980533" y="2521372"/>
              <a:ext cx="236538" cy="187325"/>
            </a:xfrm>
            <a:custGeom>
              <a:avLst/>
              <a:gdLst>
                <a:gd name="T0" fmla="*/ 136 w 160"/>
                <a:gd name="T1" fmla="*/ 7 h 126"/>
                <a:gd name="T2" fmla="*/ 142 w 160"/>
                <a:gd name="T3" fmla="*/ 7 h 126"/>
                <a:gd name="T4" fmla="*/ 149 w 160"/>
                <a:gd name="T5" fmla="*/ 46 h 126"/>
                <a:gd name="T6" fmla="*/ 116 w 160"/>
                <a:gd name="T7" fmla="*/ 52 h 126"/>
                <a:gd name="T8" fmla="*/ 116 w 160"/>
                <a:gd name="T9" fmla="*/ 65 h 126"/>
                <a:gd name="T10" fmla="*/ 97 w 160"/>
                <a:gd name="T11" fmla="*/ 79 h 126"/>
                <a:gd name="T12" fmla="*/ 65 w 160"/>
                <a:gd name="T13" fmla="*/ 91 h 126"/>
                <a:gd name="T14" fmla="*/ 58 w 160"/>
                <a:gd name="T15" fmla="*/ 97 h 126"/>
                <a:gd name="T16" fmla="*/ 58 w 160"/>
                <a:gd name="T17" fmla="*/ 118 h 126"/>
                <a:gd name="T18" fmla="*/ 0 w 160"/>
                <a:gd name="T19" fmla="*/ 111 h 126"/>
                <a:gd name="T20" fmla="*/ 19 w 160"/>
                <a:gd name="T21" fmla="*/ 111 h 126"/>
                <a:gd name="T22" fmla="*/ 33 w 160"/>
                <a:gd name="T23" fmla="*/ 91 h 126"/>
                <a:gd name="T24" fmla="*/ 39 w 160"/>
                <a:gd name="T25" fmla="*/ 79 h 126"/>
                <a:gd name="T26" fmla="*/ 39 w 160"/>
                <a:gd name="T27" fmla="*/ 65 h 126"/>
                <a:gd name="T28" fmla="*/ 51 w 160"/>
                <a:gd name="T29" fmla="*/ 46 h 126"/>
                <a:gd name="T30" fmla="*/ 58 w 160"/>
                <a:gd name="T31" fmla="*/ 33 h 126"/>
                <a:gd name="T32" fmla="*/ 77 w 160"/>
                <a:gd name="T33" fmla="*/ 20 h 126"/>
                <a:gd name="T34" fmla="*/ 90 w 160"/>
                <a:gd name="T35" fmla="*/ 0 h 126"/>
                <a:gd name="T36" fmla="*/ 97 w 160"/>
                <a:gd name="T37" fmla="*/ 0 h 126"/>
                <a:gd name="T38" fmla="*/ 104 w 160"/>
                <a:gd name="T39" fmla="*/ 7 h 126"/>
                <a:gd name="T40" fmla="*/ 129 w 160"/>
                <a:gd name="T41" fmla="*/ 7 h 126"/>
                <a:gd name="T42" fmla="*/ 136 w 160"/>
                <a:gd name="T43" fmla="*/ 7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60" h="126">
                  <a:moveTo>
                    <a:pt x="146" y="7"/>
                  </a:moveTo>
                  <a:lnTo>
                    <a:pt x="153" y="7"/>
                  </a:lnTo>
                  <a:lnTo>
                    <a:pt x="160" y="49"/>
                  </a:lnTo>
                  <a:lnTo>
                    <a:pt x="125" y="56"/>
                  </a:lnTo>
                  <a:lnTo>
                    <a:pt x="125" y="69"/>
                  </a:lnTo>
                  <a:lnTo>
                    <a:pt x="104" y="84"/>
                  </a:lnTo>
                  <a:lnTo>
                    <a:pt x="70" y="97"/>
                  </a:lnTo>
                  <a:lnTo>
                    <a:pt x="62" y="104"/>
                  </a:lnTo>
                  <a:lnTo>
                    <a:pt x="62" y="126"/>
                  </a:lnTo>
                  <a:lnTo>
                    <a:pt x="0" y="119"/>
                  </a:lnTo>
                  <a:lnTo>
                    <a:pt x="20" y="119"/>
                  </a:lnTo>
                  <a:lnTo>
                    <a:pt x="35" y="97"/>
                  </a:lnTo>
                  <a:lnTo>
                    <a:pt x="42" y="84"/>
                  </a:lnTo>
                  <a:lnTo>
                    <a:pt x="42" y="69"/>
                  </a:lnTo>
                  <a:lnTo>
                    <a:pt x="55" y="49"/>
                  </a:lnTo>
                  <a:lnTo>
                    <a:pt x="62" y="35"/>
                  </a:lnTo>
                  <a:lnTo>
                    <a:pt x="83" y="21"/>
                  </a:lnTo>
                  <a:lnTo>
                    <a:pt x="97" y="0"/>
                  </a:lnTo>
                  <a:lnTo>
                    <a:pt x="104" y="0"/>
                  </a:lnTo>
                  <a:lnTo>
                    <a:pt x="112" y="7"/>
                  </a:lnTo>
                  <a:lnTo>
                    <a:pt x="139" y="7"/>
                  </a:lnTo>
                  <a:lnTo>
                    <a:pt x="146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8" name="Freeform 167"/>
            <p:cNvSpPr>
              <a:spLocks/>
            </p:cNvSpPr>
            <p:nvPr/>
          </p:nvSpPr>
          <p:spPr bwMode="gray">
            <a:xfrm>
              <a:off x="4890170" y="2913485"/>
              <a:ext cx="292100" cy="290513"/>
            </a:xfrm>
            <a:custGeom>
              <a:avLst/>
              <a:gdLst>
                <a:gd name="T0" fmla="*/ 119 w 197"/>
                <a:gd name="T1" fmla="*/ 72 h 195"/>
                <a:gd name="T2" fmla="*/ 111 w 197"/>
                <a:gd name="T3" fmla="*/ 72 h 195"/>
                <a:gd name="T4" fmla="*/ 111 w 197"/>
                <a:gd name="T5" fmla="*/ 85 h 195"/>
                <a:gd name="T6" fmla="*/ 111 w 197"/>
                <a:gd name="T7" fmla="*/ 99 h 195"/>
                <a:gd name="T8" fmla="*/ 119 w 197"/>
                <a:gd name="T9" fmla="*/ 99 h 195"/>
                <a:gd name="T10" fmla="*/ 119 w 197"/>
                <a:gd name="T11" fmla="*/ 105 h 195"/>
                <a:gd name="T12" fmla="*/ 131 w 197"/>
                <a:gd name="T13" fmla="*/ 118 h 195"/>
                <a:gd name="T14" fmla="*/ 170 w 197"/>
                <a:gd name="T15" fmla="*/ 125 h 195"/>
                <a:gd name="T16" fmla="*/ 184 w 197"/>
                <a:gd name="T17" fmla="*/ 125 h 195"/>
                <a:gd name="T18" fmla="*/ 151 w 197"/>
                <a:gd name="T19" fmla="*/ 164 h 195"/>
                <a:gd name="T20" fmla="*/ 125 w 197"/>
                <a:gd name="T21" fmla="*/ 164 h 195"/>
                <a:gd name="T22" fmla="*/ 111 w 197"/>
                <a:gd name="T23" fmla="*/ 183 h 195"/>
                <a:gd name="T24" fmla="*/ 92 w 197"/>
                <a:gd name="T25" fmla="*/ 177 h 195"/>
                <a:gd name="T26" fmla="*/ 72 w 197"/>
                <a:gd name="T27" fmla="*/ 183 h 195"/>
                <a:gd name="T28" fmla="*/ 33 w 197"/>
                <a:gd name="T29" fmla="*/ 177 h 195"/>
                <a:gd name="T30" fmla="*/ 33 w 197"/>
                <a:gd name="T31" fmla="*/ 157 h 195"/>
                <a:gd name="T32" fmla="*/ 27 w 197"/>
                <a:gd name="T33" fmla="*/ 157 h 195"/>
                <a:gd name="T34" fmla="*/ 7 w 197"/>
                <a:gd name="T35" fmla="*/ 138 h 195"/>
                <a:gd name="T36" fmla="*/ 0 w 197"/>
                <a:gd name="T37" fmla="*/ 125 h 195"/>
                <a:gd name="T38" fmla="*/ 7 w 197"/>
                <a:gd name="T39" fmla="*/ 118 h 195"/>
                <a:gd name="T40" fmla="*/ 14 w 197"/>
                <a:gd name="T41" fmla="*/ 99 h 195"/>
                <a:gd name="T42" fmla="*/ 39 w 197"/>
                <a:gd name="T43" fmla="*/ 60 h 195"/>
                <a:gd name="T44" fmla="*/ 47 w 197"/>
                <a:gd name="T45" fmla="*/ 14 h 195"/>
                <a:gd name="T46" fmla="*/ 65 w 197"/>
                <a:gd name="T47" fmla="*/ 7 h 195"/>
                <a:gd name="T48" fmla="*/ 65 w 197"/>
                <a:gd name="T49" fmla="*/ 0 h 195"/>
                <a:gd name="T50" fmla="*/ 79 w 197"/>
                <a:gd name="T51" fmla="*/ 33 h 195"/>
                <a:gd name="T52" fmla="*/ 92 w 197"/>
                <a:gd name="T53" fmla="*/ 46 h 195"/>
                <a:gd name="T54" fmla="*/ 119 w 197"/>
                <a:gd name="T55" fmla="*/ 72 h 1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97" h="195">
                  <a:moveTo>
                    <a:pt x="127" y="77"/>
                  </a:moveTo>
                  <a:lnTo>
                    <a:pt x="119" y="77"/>
                  </a:lnTo>
                  <a:lnTo>
                    <a:pt x="119" y="91"/>
                  </a:lnTo>
                  <a:lnTo>
                    <a:pt x="119" y="105"/>
                  </a:lnTo>
                  <a:lnTo>
                    <a:pt x="127" y="105"/>
                  </a:lnTo>
                  <a:lnTo>
                    <a:pt x="127" y="112"/>
                  </a:lnTo>
                  <a:lnTo>
                    <a:pt x="140" y="126"/>
                  </a:lnTo>
                  <a:lnTo>
                    <a:pt x="182" y="133"/>
                  </a:lnTo>
                  <a:lnTo>
                    <a:pt x="197" y="133"/>
                  </a:lnTo>
                  <a:lnTo>
                    <a:pt x="162" y="175"/>
                  </a:lnTo>
                  <a:lnTo>
                    <a:pt x="134" y="175"/>
                  </a:lnTo>
                  <a:lnTo>
                    <a:pt x="119" y="195"/>
                  </a:lnTo>
                  <a:lnTo>
                    <a:pt x="99" y="189"/>
                  </a:lnTo>
                  <a:lnTo>
                    <a:pt x="77" y="195"/>
                  </a:lnTo>
                  <a:lnTo>
                    <a:pt x="35" y="189"/>
                  </a:lnTo>
                  <a:lnTo>
                    <a:pt x="35" y="167"/>
                  </a:lnTo>
                  <a:lnTo>
                    <a:pt x="29" y="167"/>
                  </a:lnTo>
                  <a:lnTo>
                    <a:pt x="7" y="147"/>
                  </a:lnTo>
                  <a:lnTo>
                    <a:pt x="0" y="133"/>
                  </a:lnTo>
                  <a:lnTo>
                    <a:pt x="7" y="126"/>
                  </a:lnTo>
                  <a:lnTo>
                    <a:pt x="15" y="105"/>
                  </a:lnTo>
                  <a:lnTo>
                    <a:pt x="42" y="64"/>
                  </a:lnTo>
                  <a:lnTo>
                    <a:pt x="50" y="15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85" y="35"/>
                  </a:lnTo>
                  <a:lnTo>
                    <a:pt x="99" y="49"/>
                  </a:lnTo>
                  <a:lnTo>
                    <a:pt x="127" y="7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399" name="Freeform 168"/>
            <p:cNvSpPr>
              <a:spLocks/>
            </p:cNvSpPr>
            <p:nvPr/>
          </p:nvSpPr>
          <p:spPr bwMode="gray">
            <a:xfrm>
              <a:off x="3907508" y="2708697"/>
              <a:ext cx="238125" cy="266700"/>
            </a:xfrm>
            <a:custGeom>
              <a:avLst/>
              <a:gdLst>
                <a:gd name="T0" fmla="*/ 0 w 162"/>
                <a:gd name="T1" fmla="*/ 84 h 180"/>
                <a:gd name="T2" fmla="*/ 6 w 162"/>
                <a:gd name="T3" fmla="*/ 77 h 180"/>
                <a:gd name="T4" fmla="*/ 46 w 162"/>
                <a:gd name="T5" fmla="*/ 77 h 180"/>
                <a:gd name="T6" fmla="*/ 46 w 162"/>
                <a:gd name="T7" fmla="*/ 65 h 180"/>
                <a:gd name="T8" fmla="*/ 65 w 162"/>
                <a:gd name="T9" fmla="*/ 58 h 180"/>
                <a:gd name="T10" fmla="*/ 65 w 162"/>
                <a:gd name="T11" fmla="*/ 19 h 180"/>
                <a:gd name="T12" fmla="*/ 104 w 162"/>
                <a:gd name="T13" fmla="*/ 19 h 180"/>
                <a:gd name="T14" fmla="*/ 104 w 162"/>
                <a:gd name="T15" fmla="*/ 0 h 180"/>
                <a:gd name="T16" fmla="*/ 150 w 162"/>
                <a:gd name="T17" fmla="*/ 33 h 180"/>
                <a:gd name="T18" fmla="*/ 123 w 162"/>
                <a:gd name="T19" fmla="*/ 33 h 180"/>
                <a:gd name="T20" fmla="*/ 143 w 162"/>
                <a:gd name="T21" fmla="*/ 161 h 180"/>
                <a:gd name="T22" fmla="*/ 85 w 162"/>
                <a:gd name="T23" fmla="*/ 161 h 180"/>
                <a:gd name="T24" fmla="*/ 79 w 162"/>
                <a:gd name="T25" fmla="*/ 168 h 180"/>
                <a:gd name="T26" fmla="*/ 71 w 162"/>
                <a:gd name="T27" fmla="*/ 161 h 180"/>
                <a:gd name="T28" fmla="*/ 58 w 162"/>
                <a:gd name="T29" fmla="*/ 168 h 180"/>
                <a:gd name="T30" fmla="*/ 46 w 162"/>
                <a:gd name="T31" fmla="*/ 149 h 180"/>
                <a:gd name="T32" fmla="*/ 26 w 162"/>
                <a:gd name="T33" fmla="*/ 143 h 180"/>
                <a:gd name="T34" fmla="*/ 6 w 162"/>
                <a:gd name="T35" fmla="*/ 143 h 180"/>
                <a:gd name="T36" fmla="*/ 0 w 162"/>
                <a:gd name="T37" fmla="*/ 149 h 180"/>
                <a:gd name="T38" fmla="*/ 6 w 162"/>
                <a:gd name="T39" fmla="*/ 123 h 180"/>
                <a:gd name="T40" fmla="*/ 0 w 162"/>
                <a:gd name="T41" fmla="*/ 110 h 180"/>
                <a:gd name="T42" fmla="*/ 6 w 162"/>
                <a:gd name="T43" fmla="*/ 96 h 180"/>
                <a:gd name="T44" fmla="*/ 0 w 162"/>
                <a:gd name="T45" fmla="*/ 84 h 1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2" h="180">
                  <a:moveTo>
                    <a:pt x="0" y="90"/>
                  </a:moveTo>
                  <a:lnTo>
                    <a:pt x="7" y="83"/>
                  </a:lnTo>
                  <a:lnTo>
                    <a:pt x="50" y="83"/>
                  </a:lnTo>
                  <a:lnTo>
                    <a:pt x="50" y="70"/>
                  </a:lnTo>
                  <a:lnTo>
                    <a:pt x="70" y="62"/>
                  </a:lnTo>
                  <a:lnTo>
                    <a:pt x="70" y="20"/>
                  </a:lnTo>
                  <a:lnTo>
                    <a:pt x="112" y="20"/>
                  </a:lnTo>
                  <a:lnTo>
                    <a:pt x="112" y="0"/>
                  </a:lnTo>
                  <a:lnTo>
                    <a:pt x="162" y="35"/>
                  </a:lnTo>
                  <a:lnTo>
                    <a:pt x="133" y="35"/>
                  </a:lnTo>
                  <a:lnTo>
                    <a:pt x="154" y="173"/>
                  </a:lnTo>
                  <a:lnTo>
                    <a:pt x="92" y="173"/>
                  </a:lnTo>
                  <a:lnTo>
                    <a:pt x="85" y="180"/>
                  </a:lnTo>
                  <a:lnTo>
                    <a:pt x="77" y="173"/>
                  </a:lnTo>
                  <a:lnTo>
                    <a:pt x="63" y="180"/>
                  </a:lnTo>
                  <a:lnTo>
                    <a:pt x="50" y="160"/>
                  </a:lnTo>
                  <a:lnTo>
                    <a:pt x="28" y="153"/>
                  </a:lnTo>
                  <a:lnTo>
                    <a:pt x="7" y="153"/>
                  </a:lnTo>
                  <a:lnTo>
                    <a:pt x="0" y="160"/>
                  </a:lnTo>
                  <a:lnTo>
                    <a:pt x="7" y="132"/>
                  </a:lnTo>
                  <a:lnTo>
                    <a:pt x="0" y="118"/>
                  </a:lnTo>
                  <a:lnTo>
                    <a:pt x="7" y="103"/>
                  </a:lnTo>
                  <a:lnTo>
                    <a:pt x="0" y="9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0" name="Freeform 169"/>
            <p:cNvSpPr>
              <a:spLocks/>
            </p:cNvSpPr>
            <p:nvPr/>
          </p:nvSpPr>
          <p:spPr bwMode="gray">
            <a:xfrm>
              <a:off x="3907508" y="2700760"/>
              <a:ext cx="165100" cy="141288"/>
            </a:xfrm>
            <a:custGeom>
              <a:avLst/>
              <a:gdLst>
                <a:gd name="T0" fmla="*/ 0 w 112"/>
                <a:gd name="T1" fmla="*/ 89 h 97"/>
                <a:gd name="T2" fmla="*/ 7 w 112"/>
                <a:gd name="T3" fmla="*/ 83 h 97"/>
                <a:gd name="T4" fmla="*/ 46 w 112"/>
                <a:gd name="T5" fmla="*/ 83 h 97"/>
                <a:gd name="T6" fmla="*/ 46 w 112"/>
                <a:gd name="T7" fmla="*/ 71 h 97"/>
                <a:gd name="T8" fmla="*/ 65 w 112"/>
                <a:gd name="T9" fmla="*/ 63 h 97"/>
                <a:gd name="T10" fmla="*/ 65 w 112"/>
                <a:gd name="T11" fmla="*/ 25 h 97"/>
                <a:gd name="T12" fmla="*/ 104 w 112"/>
                <a:gd name="T13" fmla="*/ 25 h 97"/>
                <a:gd name="T14" fmla="*/ 104 w 112"/>
                <a:gd name="T15" fmla="*/ 6 h 97"/>
                <a:gd name="T16" fmla="*/ 46 w 112"/>
                <a:gd name="T17" fmla="*/ 0 h 97"/>
                <a:gd name="T18" fmla="*/ 39 w 112"/>
                <a:gd name="T19" fmla="*/ 12 h 97"/>
                <a:gd name="T20" fmla="*/ 33 w 112"/>
                <a:gd name="T21" fmla="*/ 25 h 97"/>
                <a:gd name="T22" fmla="*/ 26 w 112"/>
                <a:gd name="T23" fmla="*/ 44 h 97"/>
                <a:gd name="T24" fmla="*/ 0 w 112"/>
                <a:gd name="T25" fmla="*/ 76 h 97"/>
                <a:gd name="T26" fmla="*/ 0 w 112"/>
                <a:gd name="T27" fmla="*/ 89 h 9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97">
                  <a:moveTo>
                    <a:pt x="0" y="97"/>
                  </a:moveTo>
                  <a:lnTo>
                    <a:pt x="7" y="90"/>
                  </a:lnTo>
                  <a:lnTo>
                    <a:pt x="50" y="90"/>
                  </a:lnTo>
                  <a:lnTo>
                    <a:pt x="50" y="77"/>
                  </a:lnTo>
                  <a:lnTo>
                    <a:pt x="70" y="69"/>
                  </a:lnTo>
                  <a:lnTo>
                    <a:pt x="70" y="27"/>
                  </a:lnTo>
                  <a:lnTo>
                    <a:pt x="112" y="27"/>
                  </a:lnTo>
                  <a:lnTo>
                    <a:pt x="112" y="7"/>
                  </a:lnTo>
                  <a:lnTo>
                    <a:pt x="50" y="0"/>
                  </a:lnTo>
                  <a:lnTo>
                    <a:pt x="42" y="13"/>
                  </a:lnTo>
                  <a:lnTo>
                    <a:pt x="35" y="27"/>
                  </a:lnTo>
                  <a:lnTo>
                    <a:pt x="28" y="48"/>
                  </a:lnTo>
                  <a:lnTo>
                    <a:pt x="0" y="83"/>
                  </a:lnTo>
                  <a:lnTo>
                    <a:pt x="0" y="9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1" name="Freeform 170"/>
            <p:cNvSpPr>
              <a:spLocks/>
            </p:cNvSpPr>
            <p:nvPr/>
          </p:nvSpPr>
          <p:spPr bwMode="gray">
            <a:xfrm>
              <a:off x="4466308" y="3616747"/>
              <a:ext cx="258763" cy="258763"/>
            </a:xfrm>
            <a:custGeom>
              <a:avLst/>
              <a:gdLst>
                <a:gd name="T0" fmla="*/ 58 w 174"/>
                <a:gd name="T1" fmla="*/ 163 h 174"/>
                <a:gd name="T2" fmla="*/ 52 w 174"/>
                <a:gd name="T3" fmla="*/ 150 h 174"/>
                <a:gd name="T4" fmla="*/ 32 w 174"/>
                <a:gd name="T5" fmla="*/ 97 h 174"/>
                <a:gd name="T6" fmla="*/ 32 w 174"/>
                <a:gd name="T7" fmla="*/ 78 h 174"/>
                <a:gd name="T8" fmla="*/ 0 w 174"/>
                <a:gd name="T9" fmla="*/ 13 h 174"/>
                <a:gd name="T10" fmla="*/ 0 w 174"/>
                <a:gd name="T11" fmla="*/ 0 h 174"/>
                <a:gd name="T12" fmla="*/ 19 w 174"/>
                <a:gd name="T13" fmla="*/ 0 h 174"/>
                <a:gd name="T14" fmla="*/ 32 w 174"/>
                <a:gd name="T15" fmla="*/ 0 h 174"/>
                <a:gd name="T16" fmla="*/ 79 w 174"/>
                <a:gd name="T17" fmla="*/ 13 h 174"/>
                <a:gd name="T18" fmla="*/ 97 w 174"/>
                <a:gd name="T19" fmla="*/ 13 h 174"/>
                <a:gd name="T20" fmla="*/ 124 w 174"/>
                <a:gd name="T21" fmla="*/ 19 h 174"/>
                <a:gd name="T22" fmla="*/ 143 w 174"/>
                <a:gd name="T23" fmla="*/ 13 h 174"/>
                <a:gd name="T24" fmla="*/ 150 w 174"/>
                <a:gd name="T25" fmla="*/ 0 h 174"/>
                <a:gd name="T26" fmla="*/ 163 w 174"/>
                <a:gd name="T27" fmla="*/ 13 h 174"/>
                <a:gd name="T28" fmla="*/ 150 w 174"/>
                <a:gd name="T29" fmla="*/ 26 h 174"/>
                <a:gd name="T30" fmla="*/ 143 w 174"/>
                <a:gd name="T31" fmla="*/ 19 h 174"/>
                <a:gd name="T32" fmla="*/ 117 w 174"/>
                <a:gd name="T33" fmla="*/ 19 h 174"/>
                <a:gd name="T34" fmla="*/ 111 w 174"/>
                <a:gd name="T35" fmla="*/ 66 h 174"/>
                <a:gd name="T36" fmla="*/ 105 w 174"/>
                <a:gd name="T37" fmla="*/ 78 h 174"/>
                <a:gd name="T38" fmla="*/ 105 w 174"/>
                <a:gd name="T39" fmla="*/ 105 h 174"/>
                <a:gd name="T40" fmla="*/ 105 w 174"/>
                <a:gd name="T41" fmla="*/ 156 h 174"/>
                <a:gd name="T42" fmla="*/ 84 w 174"/>
                <a:gd name="T43" fmla="*/ 163 h 174"/>
                <a:gd name="T44" fmla="*/ 72 w 174"/>
                <a:gd name="T45" fmla="*/ 163 h 174"/>
                <a:gd name="T46" fmla="*/ 65 w 174"/>
                <a:gd name="T47" fmla="*/ 156 h 174"/>
                <a:gd name="T48" fmla="*/ 58 w 174"/>
                <a:gd name="T49" fmla="*/ 163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4" h="174">
                  <a:moveTo>
                    <a:pt x="62" y="174"/>
                  </a:moveTo>
                  <a:lnTo>
                    <a:pt x="55" y="160"/>
                  </a:lnTo>
                  <a:lnTo>
                    <a:pt x="34" y="104"/>
                  </a:lnTo>
                  <a:lnTo>
                    <a:pt x="34" y="8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0" y="0"/>
                  </a:lnTo>
                  <a:lnTo>
                    <a:pt x="34" y="0"/>
                  </a:lnTo>
                  <a:lnTo>
                    <a:pt x="84" y="14"/>
                  </a:lnTo>
                  <a:lnTo>
                    <a:pt x="104" y="14"/>
                  </a:lnTo>
                  <a:lnTo>
                    <a:pt x="132" y="20"/>
                  </a:lnTo>
                  <a:lnTo>
                    <a:pt x="153" y="14"/>
                  </a:lnTo>
                  <a:lnTo>
                    <a:pt x="160" y="0"/>
                  </a:lnTo>
                  <a:lnTo>
                    <a:pt x="174" y="14"/>
                  </a:lnTo>
                  <a:lnTo>
                    <a:pt x="160" y="28"/>
                  </a:lnTo>
                  <a:lnTo>
                    <a:pt x="153" y="20"/>
                  </a:lnTo>
                  <a:lnTo>
                    <a:pt x="125" y="20"/>
                  </a:lnTo>
                  <a:lnTo>
                    <a:pt x="119" y="70"/>
                  </a:lnTo>
                  <a:lnTo>
                    <a:pt x="112" y="83"/>
                  </a:lnTo>
                  <a:lnTo>
                    <a:pt x="112" y="112"/>
                  </a:lnTo>
                  <a:lnTo>
                    <a:pt x="112" y="167"/>
                  </a:lnTo>
                  <a:lnTo>
                    <a:pt x="90" y="174"/>
                  </a:lnTo>
                  <a:lnTo>
                    <a:pt x="77" y="174"/>
                  </a:lnTo>
                  <a:lnTo>
                    <a:pt x="69" y="167"/>
                  </a:lnTo>
                  <a:lnTo>
                    <a:pt x="62" y="17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2" name="Freeform 171"/>
            <p:cNvSpPr>
              <a:spLocks/>
            </p:cNvSpPr>
            <p:nvPr/>
          </p:nvSpPr>
          <p:spPr bwMode="gray">
            <a:xfrm>
              <a:off x="4466308" y="3391322"/>
              <a:ext cx="247650" cy="255588"/>
            </a:xfrm>
            <a:custGeom>
              <a:avLst/>
              <a:gdLst>
                <a:gd name="T0" fmla="*/ 0 w 167"/>
                <a:gd name="T1" fmla="*/ 142 h 173"/>
                <a:gd name="T2" fmla="*/ 19 w 167"/>
                <a:gd name="T3" fmla="*/ 142 h 173"/>
                <a:gd name="T4" fmla="*/ 32 w 167"/>
                <a:gd name="T5" fmla="*/ 142 h 173"/>
                <a:gd name="T6" fmla="*/ 78 w 167"/>
                <a:gd name="T7" fmla="*/ 155 h 173"/>
                <a:gd name="T8" fmla="*/ 97 w 167"/>
                <a:gd name="T9" fmla="*/ 155 h 173"/>
                <a:gd name="T10" fmla="*/ 123 w 167"/>
                <a:gd name="T11" fmla="*/ 161 h 173"/>
                <a:gd name="T12" fmla="*/ 143 w 167"/>
                <a:gd name="T13" fmla="*/ 155 h 173"/>
                <a:gd name="T14" fmla="*/ 123 w 167"/>
                <a:gd name="T15" fmla="*/ 136 h 173"/>
                <a:gd name="T16" fmla="*/ 123 w 167"/>
                <a:gd name="T17" fmla="*/ 98 h 173"/>
                <a:gd name="T18" fmla="*/ 156 w 167"/>
                <a:gd name="T19" fmla="*/ 91 h 173"/>
                <a:gd name="T20" fmla="*/ 149 w 167"/>
                <a:gd name="T21" fmla="*/ 65 h 173"/>
                <a:gd name="T22" fmla="*/ 123 w 167"/>
                <a:gd name="T23" fmla="*/ 71 h 173"/>
                <a:gd name="T24" fmla="*/ 123 w 167"/>
                <a:gd name="T25" fmla="*/ 65 h 173"/>
                <a:gd name="T26" fmla="*/ 136 w 167"/>
                <a:gd name="T27" fmla="*/ 59 h 173"/>
                <a:gd name="T28" fmla="*/ 123 w 167"/>
                <a:gd name="T29" fmla="*/ 52 h 173"/>
                <a:gd name="T30" fmla="*/ 123 w 167"/>
                <a:gd name="T31" fmla="*/ 26 h 173"/>
                <a:gd name="T32" fmla="*/ 111 w 167"/>
                <a:gd name="T33" fmla="*/ 20 h 173"/>
                <a:gd name="T34" fmla="*/ 97 w 167"/>
                <a:gd name="T35" fmla="*/ 20 h 173"/>
                <a:gd name="T36" fmla="*/ 97 w 167"/>
                <a:gd name="T37" fmla="*/ 26 h 173"/>
                <a:gd name="T38" fmla="*/ 78 w 167"/>
                <a:gd name="T39" fmla="*/ 33 h 173"/>
                <a:gd name="T40" fmla="*/ 64 w 167"/>
                <a:gd name="T41" fmla="*/ 20 h 173"/>
                <a:gd name="T42" fmla="*/ 64 w 167"/>
                <a:gd name="T43" fmla="*/ 0 h 173"/>
                <a:gd name="T44" fmla="*/ 58 w 167"/>
                <a:gd name="T45" fmla="*/ 0 h 173"/>
                <a:gd name="T46" fmla="*/ 25 w 167"/>
                <a:gd name="T47" fmla="*/ 0 h 173"/>
                <a:gd name="T48" fmla="*/ 13 w 167"/>
                <a:gd name="T49" fmla="*/ 12 h 173"/>
                <a:gd name="T50" fmla="*/ 19 w 167"/>
                <a:gd name="T51" fmla="*/ 33 h 173"/>
                <a:gd name="T52" fmla="*/ 19 w 167"/>
                <a:gd name="T53" fmla="*/ 38 h 173"/>
                <a:gd name="T54" fmla="*/ 25 w 167"/>
                <a:gd name="T55" fmla="*/ 71 h 173"/>
                <a:gd name="T56" fmla="*/ 25 w 167"/>
                <a:gd name="T57" fmla="*/ 91 h 173"/>
                <a:gd name="T58" fmla="*/ 13 w 167"/>
                <a:gd name="T59" fmla="*/ 98 h 173"/>
                <a:gd name="T60" fmla="*/ 0 w 167"/>
                <a:gd name="T61" fmla="*/ 130 h 173"/>
                <a:gd name="T62" fmla="*/ 0 w 167"/>
                <a:gd name="T63" fmla="*/ 142 h 17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7" h="173">
                  <a:moveTo>
                    <a:pt x="0" y="153"/>
                  </a:moveTo>
                  <a:lnTo>
                    <a:pt x="20" y="153"/>
                  </a:lnTo>
                  <a:lnTo>
                    <a:pt x="34" y="153"/>
                  </a:lnTo>
                  <a:lnTo>
                    <a:pt x="84" y="167"/>
                  </a:lnTo>
                  <a:lnTo>
                    <a:pt x="104" y="167"/>
                  </a:lnTo>
                  <a:lnTo>
                    <a:pt x="132" y="173"/>
                  </a:lnTo>
                  <a:lnTo>
                    <a:pt x="153" y="167"/>
                  </a:lnTo>
                  <a:lnTo>
                    <a:pt x="132" y="146"/>
                  </a:lnTo>
                  <a:lnTo>
                    <a:pt x="132" y="105"/>
                  </a:lnTo>
                  <a:lnTo>
                    <a:pt x="167" y="98"/>
                  </a:lnTo>
                  <a:lnTo>
                    <a:pt x="160" y="70"/>
                  </a:lnTo>
                  <a:lnTo>
                    <a:pt x="132" y="76"/>
                  </a:lnTo>
                  <a:lnTo>
                    <a:pt x="132" y="70"/>
                  </a:lnTo>
                  <a:lnTo>
                    <a:pt x="146" y="63"/>
                  </a:lnTo>
                  <a:lnTo>
                    <a:pt x="132" y="56"/>
                  </a:lnTo>
                  <a:lnTo>
                    <a:pt x="132" y="28"/>
                  </a:lnTo>
                  <a:lnTo>
                    <a:pt x="119" y="21"/>
                  </a:lnTo>
                  <a:lnTo>
                    <a:pt x="104" y="21"/>
                  </a:lnTo>
                  <a:lnTo>
                    <a:pt x="104" y="28"/>
                  </a:lnTo>
                  <a:lnTo>
                    <a:pt x="84" y="35"/>
                  </a:lnTo>
                  <a:lnTo>
                    <a:pt x="69" y="21"/>
                  </a:lnTo>
                  <a:lnTo>
                    <a:pt x="69" y="0"/>
                  </a:lnTo>
                  <a:lnTo>
                    <a:pt x="62" y="0"/>
                  </a:lnTo>
                  <a:lnTo>
                    <a:pt x="27" y="0"/>
                  </a:lnTo>
                  <a:lnTo>
                    <a:pt x="14" y="13"/>
                  </a:lnTo>
                  <a:lnTo>
                    <a:pt x="20" y="35"/>
                  </a:lnTo>
                  <a:lnTo>
                    <a:pt x="20" y="41"/>
                  </a:lnTo>
                  <a:lnTo>
                    <a:pt x="27" y="76"/>
                  </a:lnTo>
                  <a:lnTo>
                    <a:pt x="27" y="98"/>
                  </a:lnTo>
                  <a:lnTo>
                    <a:pt x="14" y="105"/>
                  </a:lnTo>
                  <a:lnTo>
                    <a:pt x="0" y="140"/>
                  </a:lnTo>
                  <a:lnTo>
                    <a:pt x="0" y="15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3" name="Freeform 172"/>
            <p:cNvSpPr>
              <a:spLocks/>
            </p:cNvSpPr>
            <p:nvPr/>
          </p:nvSpPr>
          <p:spPr bwMode="gray">
            <a:xfrm>
              <a:off x="4559970" y="3719935"/>
              <a:ext cx="322263" cy="301625"/>
            </a:xfrm>
            <a:custGeom>
              <a:avLst/>
              <a:gdLst>
                <a:gd name="T0" fmla="*/ 183 w 217"/>
                <a:gd name="T1" fmla="*/ 12 h 202"/>
                <a:gd name="T2" fmla="*/ 190 w 217"/>
                <a:gd name="T3" fmla="*/ 58 h 202"/>
                <a:gd name="T4" fmla="*/ 183 w 217"/>
                <a:gd name="T5" fmla="*/ 58 h 202"/>
                <a:gd name="T6" fmla="*/ 176 w 217"/>
                <a:gd name="T7" fmla="*/ 65 h 202"/>
                <a:gd name="T8" fmla="*/ 183 w 217"/>
                <a:gd name="T9" fmla="*/ 72 h 202"/>
                <a:gd name="T10" fmla="*/ 190 w 217"/>
                <a:gd name="T11" fmla="*/ 65 h 202"/>
                <a:gd name="T12" fmla="*/ 203 w 217"/>
                <a:gd name="T13" fmla="*/ 65 h 202"/>
                <a:gd name="T14" fmla="*/ 203 w 217"/>
                <a:gd name="T15" fmla="*/ 72 h 202"/>
                <a:gd name="T16" fmla="*/ 203 w 217"/>
                <a:gd name="T17" fmla="*/ 98 h 202"/>
                <a:gd name="T18" fmla="*/ 183 w 217"/>
                <a:gd name="T19" fmla="*/ 103 h 202"/>
                <a:gd name="T20" fmla="*/ 170 w 217"/>
                <a:gd name="T21" fmla="*/ 131 h 202"/>
                <a:gd name="T22" fmla="*/ 144 w 217"/>
                <a:gd name="T23" fmla="*/ 150 h 202"/>
                <a:gd name="T24" fmla="*/ 131 w 217"/>
                <a:gd name="T25" fmla="*/ 169 h 202"/>
                <a:gd name="T26" fmla="*/ 105 w 217"/>
                <a:gd name="T27" fmla="*/ 176 h 202"/>
                <a:gd name="T28" fmla="*/ 92 w 217"/>
                <a:gd name="T29" fmla="*/ 176 h 202"/>
                <a:gd name="T30" fmla="*/ 65 w 217"/>
                <a:gd name="T31" fmla="*/ 176 h 202"/>
                <a:gd name="T32" fmla="*/ 47 w 217"/>
                <a:gd name="T33" fmla="*/ 190 h 202"/>
                <a:gd name="T34" fmla="*/ 39 w 217"/>
                <a:gd name="T35" fmla="*/ 190 h 202"/>
                <a:gd name="T36" fmla="*/ 26 w 217"/>
                <a:gd name="T37" fmla="*/ 176 h 202"/>
                <a:gd name="T38" fmla="*/ 21 w 217"/>
                <a:gd name="T39" fmla="*/ 150 h 202"/>
                <a:gd name="T40" fmla="*/ 21 w 217"/>
                <a:gd name="T41" fmla="*/ 143 h 202"/>
                <a:gd name="T42" fmla="*/ 7 w 217"/>
                <a:gd name="T43" fmla="*/ 98 h 202"/>
                <a:gd name="T44" fmla="*/ 0 w 217"/>
                <a:gd name="T45" fmla="*/ 98 h 202"/>
                <a:gd name="T46" fmla="*/ 7 w 217"/>
                <a:gd name="T47" fmla="*/ 91 h 202"/>
                <a:gd name="T48" fmla="*/ 14 w 217"/>
                <a:gd name="T49" fmla="*/ 98 h 202"/>
                <a:gd name="T50" fmla="*/ 26 w 217"/>
                <a:gd name="T51" fmla="*/ 98 h 202"/>
                <a:gd name="T52" fmla="*/ 47 w 217"/>
                <a:gd name="T53" fmla="*/ 91 h 202"/>
                <a:gd name="T54" fmla="*/ 47 w 217"/>
                <a:gd name="T55" fmla="*/ 40 h 202"/>
                <a:gd name="T56" fmla="*/ 53 w 217"/>
                <a:gd name="T57" fmla="*/ 52 h 202"/>
                <a:gd name="T58" fmla="*/ 53 w 217"/>
                <a:gd name="T59" fmla="*/ 65 h 202"/>
                <a:gd name="T60" fmla="*/ 65 w 217"/>
                <a:gd name="T61" fmla="*/ 65 h 202"/>
                <a:gd name="T62" fmla="*/ 92 w 217"/>
                <a:gd name="T63" fmla="*/ 52 h 202"/>
                <a:gd name="T64" fmla="*/ 98 w 217"/>
                <a:gd name="T65" fmla="*/ 58 h 202"/>
                <a:gd name="T66" fmla="*/ 105 w 217"/>
                <a:gd name="T67" fmla="*/ 52 h 202"/>
                <a:gd name="T68" fmla="*/ 138 w 217"/>
                <a:gd name="T69" fmla="*/ 19 h 202"/>
                <a:gd name="T70" fmla="*/ 164 w 217"/>
                <a:gd name="T71" fmla="*/ 0 h 202"/>
                <a:gd name="T72" fmla="*/ 176 w 217"/>
                <a:gd name="T73" fmla="*/ 12 h 202"/>
                <a:gd name="T74" fmla="*/ 183 w 217"/>
                <a:gd name="T75" fmla="*/ 12 h 20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17" h="202">
                  <a:moveTo>
                    <a:pt x="196" y="13"/>
                  </a:moveTo>
                  <a:lnTo>
                    <a:pt x="203" y="62"/>
                  </a:lnTo>
                  <a:lnTo>
                    <a:pt x="196" y="62"/>
                  </a:lnTo>
                  <a:lnTo>
                    <a:pt x="188" y="69"/>
                  </a:lnTo>
                  <a:lnTo>
                    <a:pt x="196" y="77"/>
                  </a:lnTo>
                  <a:lnTo>
                    <a:pt x="203" y="69"/>
                  </a:lnTo>
                  <a:lnTo>
                    <a:pt x="217" y="69"/>
                  </a:lnTo>
                  <a:lnTo>
                    <a:pt x="217" y="77"/>
                  </a:lnTo>
                  <a:lnTo>
                    <a:pt x="217" y="104"/>
                  </a:lnTo>
                  <a:lnTo>
                    <a:pt x="196" y="110"/>
                  </a:lnTo>
                  <a:lnTo>
                    <a:pt x="182" y="139"/>
                  </a:lnTo>
                  <a:lnTo>
                    <a:pt x="154" y="160"/>
                  </a:lnTo>
                  <a:lnTo>
                    <a:pt x="140" y="180"/>
                  </a:lnTo>
                  <a:lnTo>
                    <a:pt x="112" y="187"/>
                  </a:lnTo>
                  <a:lnTo>
                    <a:pt x="98" y="187"/>
                  </a:lnTo>
                  <a:lnTo>
                    <a:pt x="70" y="187"/>
                  </a:lnTo>
                  <a:lnTo>
                    <a:pt x="50" y="202"/>
                  </a:lnTo>
                  <a:lnTo>
                    <a:pt x="42" y="202"/>
                  </a:lnTo>
                  <a:lnTo>
                    <a:pt x="28" y="187"/>
                  </a:lnTo>
                  <a:lnTo>
                    <a:pt x="22" y="160"/>
                  </a:lnTo>
                  <a:lnTo>
                    <a:pt x="22" y="152"/>
                  </a:lnTo>
                  <a:lnTo>
                    <a:pt x="7" y="104"/>
                  </a:lnTo>
                  <a:lnTo>
                    <a:pt x="0" y="104"/>
                  </a:lnTo>
                  <a:lnTo>
                    <a:pt x="7" y="97"/>
                  </a:lnTo>
                  <a:lnTo>
                    <a:pt x="15" y="104"/>
                  </a:lnTo>
                  <a:lnTo>
                    <a:pt x="28" y="104"/>
                  </a:lnTo>
                  <a:lnTo>
                    <a:pt x="50" y="97"/>
                  </a:lnTo>
                  <a:lnTo>
                    <a:pt x="50" y="42"/>
                  </a:lnTo>
                  <a:lnTo>
                    <a:pt x="57" y="55"/>
                  </a:lnTo>
                  <a:lnTo>
                    <a:pt x="57" y="69"/>
                  </a:lnTo>
                  <a:lnTo>
                    <a:pt x="70" y="69"/>
                  </a:lnTo>
                  <a:lnTo>
                    <a:pt x="98" y="55"/>
                  </a:lnTo>
                  <a:lnTo>
                    <a:pt x="105" y="62"/>
                  </a:lnTo>
                  <a:lnTo>
                    <a:pt x="112" y="55"/>
                  </a:lnTo>
                  <a:lnTo>
                    <a:pt x="147" y="20"/>
                  </a:lnTo>
                  <a:lnTo>
                    <a:pt x="175" y="0"/>
                  </a:lnTo>
                  <a:lnTo>
                    <a:pt x="188" y="13"/>
                  </a:lnTo>
                  <a:lnTo>
                    <a:pt x="196" y="1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4" name="Freeform 173"/>
            <p:cNvSpPr>
              <a:spLocks/>
            </p:cNvSpPr>
            <p:nvPr/>
          </p:nvSpPr>
          <p:spPr bwMode="gray">
            <a:xfrm>
              <a:off x="4332958" y="1027535"/>
              <a:ext cx="188913" cy="250825"/>
            </a:xfrm>
            <a:custGeom>
              <a:avLst/>
              <a:gdLst>
                <a:gd name="T0" fmla="*/ 0 w 210"/>
                <a:gd name="T1" fmla="*/ 36 h 279"/>
                <a:gd name="T2" fmla="*/ 5 w 210"/>
                <a:gd name="T3" fmla="*/ 75 h 279"/>
                <a:gd name="T4" fmla="*/ 16 w 210"/>
                <a:gd name="T5" fmla="*/ 95 h 279"/>
                <a:gd name="T6" fmla="*/ 28 w 210"/>
                <a:gd name="T7" fmla="*/ 95 h 279"/>
                <a:gd name="T8" fmla="*/ 20 w 210"/>
                <a:gd name="T9" fmla="*/ 103 h 279"/>
                <a:gd name="T10" fmla="*/ 24 w 210"/>
                <a:gd name="T11" fmla="*/ 122 h 279"/>
                <a:gd name="T12" fmla="*/ 44 w 210"/>
                <a:gd name="T13" fmla="*/ 158 h 279"/>
                <a:gd name="T14" fmla="*/ 63 w 210"/>
                <a:gd name="T15" fmla="*/ 87 h 279"/>
                <a:gd name="T16" fmla="*/ 68 w 210"/>
                <a:gd name="T17" fmla="*/ 79 h 279"/>
                <a:gd name="T18" fmla="*/ 72 w 210"/>
                <a:gd name="T19" fmla="*/ 95 h 279"/>
                <a:gd name="T20" fmla="*/ 79 w 210"/>
                <a:gd name="T21" fmla="*/ 103 h 279"/>
                <a:gd name="T22" fmla="*/ 72 w 210"/>
                <a:gd name="T23" fmla="*/ 122 h 279"/>
                <a:gd name="T24" fmla="*/ 87 w 210"/>
                <a:gd name="T25" fmla="*/ 126 h 279"/>
                <a:gd name="T26" fmla="*/ 103 w 210"/>
                <a:gd name="T27" fmla="*/ 114 h 279"/>
                <a:gd name="T28" fmla="*/ 91 w 210"/>
                <a:gd name="T29" fmla="*/ 99 h 279"/>
                <a:gd name="T30" fmla="*/ 75 w 210"/>
                <a:gd name="T31" fmla="*/ 67 h 279"/>
                <a:gd name="T32" fmla="*/ 63 w 210"/>
                <a:gd name="T33" fmla="*/ 59 h 279"/>
                <a:gd name="T34" fmla="*/ 56 w 210"/>
                <a:gd name="T35" fmla="*/ 36 h 279"/>
                <a:gd name="T36" fmla="*/ 75 w 210"/>
                <a:gd name="T37" fmla="*/ 51 h 279"/>
                <a:gd name="T38" fmla="*/ 95 w 210"/>
                <a:gd name="T39" fmla="*/ 59 h 279"/>
                <a:gd name="T40" fmla="*/ 111 w 210"/>
                <a:gd name="T41" fmla="*/ 44 h 279"/>
                <a:gd name="T42" fmla="*/ 119 w 210"/>
                <a:gd name="T43" fmla="*/ 24 h 279"/>
                <a:gd name="T44" fmla="*/ 119 w 210"/>
                <a:gd name="T45" fmla="*/ 16 h 279"/>
                <a:gd name="T46" fmla="*/ 91 w 210"/>
                <a:gd name="T47" fmla="*/ 0 h 279"/>
                <a:gd name="T48" fmla="*/ 75 w 210"/>
                <a:gd name="T49" fmla="*/ 16 h 279"/>
                <a:gd name="T50" fmla="*/ 68 w 210"/>
                <a:gd name="T51" fmla="*/ 0 h 279"/>
                <a:gd name="T52" fmla="*/ 52 w 210"/>
                <a:gd name="T53" fmla="*/ 12 h 279"/>
                <a:gd name="T54" fmla="*/ 52 w 210"/>
                <a:gd name="T55" fmla="*/ 24 h 279"/>
                <a:gd name="T56" fmla="*/ 40 w 210"/>
                <a:gd name="T57" fmla="*/ 20 h 279"/>
                <a:gd name="T58" fmla="*/ 36 w 210"/>
                <a:gd name="T59" fmla="*/ 36 h 279"/>
                <a:gd name="T60" fmla="*/ 20 w 210"/>
                <a:gd name="T61" fmla="*/ 31 h 279"/>
                <a:gd name="T62" fmla="*/ 0 w 210"/>
                <a:gd name="T63" fmla="*/ 36 h 27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0" h="279">
                  <a:moveTo>
                    <a:pt x="0" y="63"/>
                  </a:moveTo>
                  <a:lnTo>
                    <a:pt x="8" y="132"/>
                  </a:lnTo>
                  <a:lnTo>
                    <a:pt x="28" y="167"/>
                  </a:lnTo>
                  <a:lnTo>
                    <a:pt x="50" y="167"/>
                  </a:lnTo>
                  <a:lnTo>
                    <a:pt x="35" y="182"/>
                  </a:lnTo>
                  <a:lnTo>
                    <a:pt x="42" y="215"/>
                  </a:lnTo>
                  <a:lnTo>
                    <a:pt x="77" y="279"/>
                  </a:lnTo>
                  <a:lnTo>
                    <a:pt x="112" y="153"/>
                  </a:lnTo>
                  <a:lnTo>
                    <a:pt x="120" y="140"/>
                  </a:lnTo>
                  <a:lnTo>
                    <a:pt x="127" y="167"/>
                  </a:lnTo>
                  <a:lnTo>
                    <a:pt x="140" y="182"/>
                  </a:lnTo>
                  <a:lnTo>
                    <a:pt x="127" y="215"/>
                  </a:lnTo>
                  <a:lnTo>
                    <a:pt x="154" y="223"/>
                  </a:lnTo>
                  <a:lnTo>
                    <a:pt x="182" y="202"/>
                  </a:lnTo>
                  <a:lnTo>
                    <a:pt x="161" y="174"/>
                  </a:lnTo>
                  <a:lnTo>
                    <a:pt x="133" y="118"/>
                  </a:lnTo>
                  <a:lnTo>
                    <a:pt x="112" y="105"/>
                  </a:lnTo>
                  <a:lnTo>
                    <a:pt x="98" y="63"/>
                  </a:lnTo>
                  <a:lnTo>
                    <a:pt x="133" y="90"/>
                  </a:lnTo>
                  <a:lnTo>
                    <a:pt x="168" y="105"/>
                  </a:lnTo>
                  <a:lnTo>
                    <a:pt x="196" y="77"/>
                  </a:lnTo>
                  <a:lnTo>
                    <a:pt x="210" y="42"/>
                  </a:lnTo>
                  <a:lnTo>
                    <a:pt x="210" y="28"/>
                  </a:lnTo>
                  <a:lnTo>
                    <a:pt x="161" y="0"/>
                  </a:lnTo>
                  <a:lnTo>
                    <a:pt x="133" y="28"/>
                  </a:lnTo>
                  <a:lnTo>
                    <a:pt x="120" y="0"/>
                  </a:lnTo>
                  <a:lnTo>
                    <a:pt x="92" y="21"/>
                  </a:lnTo>
                  <a:lnTo>
                    <a:pt x="92" y="42"/>
                  </a:lnTo>
                  <a:lnTo>
                    <a:pt x="70" y="35"/>
                  </a:lnTo>
                  <a:lnTo>
                    <a:pt x="63" y="63"/>
                  </a:lnTo>
                  <a:lnTo>
                    <a:pt x="35" y="55"/>
                  </a:lnTo>
                  <a:lnTo>
                    <a:pt x="0" y="6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5" name="Freeform 174"/>
            <p:cNvSpPr>
              <a:spLocks/>
            </p:cNvSpPr>
            <p:nvPr/>
          </p:nvSpPr>
          <p:spPr bwMode="gray">
            <a:xfrm>
              <a:off x="5088608" y="3524672"/>
              <a:ext cx="133350" cy="277813"/>
            </a:xfrm>
            <a:custGeom>
              <a:avLst/>
              <a:gdLst>
                <a:gd name="T0" fmla="*/ 0 w 90"/>
                <a:gd name="T1" fmla="*/ 124 h 188"/>
                <a:gd name="T2" fmla="*/ 6 w 90"/>
                <a:gd name="T3" fmla="*/ 155 h 188"/>
                <a:gd name="T4" fmla="*/ 19 w 90"/>
                <a:gd name="T5" fmla="*/ 175 h 188"/>
                <a:gd name="T6" fmla="*/ 38 w 90"/>
                <a:gd name="T7" fmla="*/ 175 h 188"/>
                <a:gd name="T8" fmla="*/ 45 w 90"/>
                <a:gd name="T9" fmla="*/ 163 h 188"/>
                <a:gd name="T10" fmla="*/ 71 w 90"/>
                <a:gd name="T11" fmla="*/ 77 h 188"/>
                <a:gd name="T12" fmla="*/ 77 w 90"/>
                <a:gd name="T13" fmla="*/ 39 h 188"/>
                <a:gd name="T14" fmla="*/ 84 w 90"/>
                <a:gd name="T15" fmla="*/ 47 h 188"/>
                <a:gd name="T16" fmla="*/ 84 w 90"/>
                <a:gd name="T17" fmla="*/ 39 h 188"/>
                <a:gd name="T18" fmla="*/ 77 w 90"/>
                <a:gd name="T19" fmla="*/ 7 h 188"/>
                <a:gd name="T20" fmla="*/ 71 w 90"/>
                <a:gd name="T21" fmla="*/ 0 h 188"/>
                <a:gd name="T22" fmla="*/ 64 w 90"/>
                <a:gd name="T23" fmla="*/ 14 h 188"/>
                <a:gd name="T24" fmla="*/ 59 w 90"/>
                <a:gd name="T25" fmla="*/ 14 h 188"/>
                <a:gd name="T26" fmla="*/ 59 w 90"/>
                <a:gd name="T27" fmla="*/ 33 h 188"/>
                <a:gd name="T28" fmla="*/ 19 w 90"/>
                <a:gd name="T29" fmla="*/ 52 h 188"/>
                <a:gd name="T30" fmla="*/ 6 w 90"/>
                <a:gd name="T31" fmla="*/ 72 h 188"/>
                <a:gd name="T32" fmla="*/ 19 w 90"/>
                <a:gd name="T33" fmla="*/ 104 h 188"/>
                <a:gd name="T34" fmla="*/ 0 w 90"/>
                <a:gd name="T35" fmla="*/ 124 h 1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0" h="188">
                  <a:moveTo>
                    <a:pt x="0" y="133"/>
                  </a:moveTo>
                  <a:lnTo>
                    <a:pt x="6" y="167"/>
                  </a:lnTo>
                  <a:lnTo>
                    <a:pt x="20" y="188"/>
                  </a:lnTo>
                  <a:lnTo>
                    <a:pt x="41" y="188"/>
                  </a:lnTo>
                  <a:lnTo>
                    <a:pt x="48" y="175"/>
                  </a:lnTo>
                  <a:lnTo>
                    <a:pt x="76" y="83"/>
                  </a:lnTo>
                  <a:lnTo>
                    <a:pt x="83" y="42"/>
                  </a:lnTo>
                  <a:lnTo>
                    <a:pt x="90" y="50"/>
                  </a:lnTo>
                  <a:lnTo>
                    <a:pt x="90" y="42"/>
                  </a:lnTo>
                  <a:lnTo>
                    <a:pt x="83" y="8"/>
                  </a:lnTo>
                  <a:lnTo>
                    <a:pt x="76" y="0"/>
                  </a:lnTo>
                  <a:lnTo>
                    <a:pt x="69" y="15"/>
                  </a:lnTo>
                  <a:lnTo>
                    <a:pt x="63" y="15"/>
                  </a:lnTo>
                  <a:lnTo>
                    <a:pt x="63" y="35"/>
                  </a:lnTo>
                  <a:lnTo>
                    <a:pt x="20" y="56"/>
                  </a:lnTo>
                  <a:lnTo>
                    <a:pt x="6" y="77"/>
                  </a:lnTo>
                  <a:lnTo>
                    <a:pt x="20" y="112"/>
                  </a:lnTo>
                  <a:lnTo>
                    <a:pt x="0" y="133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6" name="Freeform 175"/>
            <p:cNvSpPr>
              <a:spLocks/>
            </p:cNvSpPr>
            <p:nvPr/>
          </p:nvSpPr>
          <p:spPr bwMode="gray">
            <a:xfrm>
              <a:off x="7738145" y="1202160"/>
              <a:ext cx="84138" cy="52388"/>
            </a:xfrm>
            <a:custGeom>
              <a:avLst/>
              <a:gdLst>
                <a:gd name="T0" fmla="*/ 14 w 57"/>
                <a:gd name="T1" fmla="*/ 26 h 35"/>
                <a:gd name="T2" fmla="*/ 26 w 57"/>
                <a:gd name="T3" fmla="*/ 26 h 35"/>
                <a:gd name="T4" fmla="*/ 53 w 57"/>
                <a:gd name="T5" fmla="*/ 13 h 35"/>
                <a:gd name="T6" fmla="*/ 39 w 57"/>
                <a:gd name="T7" fmla="*/ 0 h 35"/>
                <a:gd name="T8" fmla="*/ 14 w 57"/>
                <a:gd name="T9" fmla="*/ 0 h 35"/>
                <a:gd name="T10" fmla="*/ 0 w 57"/>
                <a:gd name="T11" fmla="*/ 13 h 35"/>
                <a:gd name="T12" fmla="*/ 7 w 57"/>
                <a:gd name="T13" fmla="*/ 33 h 35"/>
                <a:gd name="T14" fmla="*/ 14 w 57"/>
                <a:gd name="T15" fmla="*/ 2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" h="35">
                  <a:moveTo>
                    <a:pt x="15" y="28"/>
                  </a:moveTo>
                  <a:lnTo>
                    <a:pt x="28" y="28"/>
                  </a:lnTo>
                  <a:lnTo>
                    <a:pt x="57" y="14"/>
                  </a:lnTo>
                  <a:lnTo>
                    <a:pt x="42" y="0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7" y="35"/>
                  </a:lnTo>
                  <a:lnTo>
                    <a:pt x="15" y="2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7" name="Freeform 176"/>
            <p:cNvSpPr>
              <a:spLocks/>
            </p:cNvSpPr>
            <p:nvPr/>
          </p:nvSpPr>
          <p:spPr bwMode="gray">
            <a:xfrm>
              <a:off x="6993608" y="1046585"/>
              <a:ext cx="63500" cy="52388"/>
            </a:xfrm>
            <a:custGeom>
              <a:avLst/>
              <a:gdLst>
                <a:gd name="T0" fmla="*/ 0 w 42"/>
                <a:gd name="T1" fmla="*/ 20 h 35"/>
                <a:gd name="T2" fmla="*/ 13 w 42"/>
                <a:gd name="T3" fmla="*/ 26 h 35"/>
                <a:gd name="T4" fmla="*/ 40 w 42"/>
                <a:gd name="T5" fmla="*/ 33 h 35"/>
                <a:gd name="T6" fmla="*/ 40 w 42"/>
                <a:gd name="T7" fmla="*/ 20 h 35"/>
                <a:gd name="T8" fmla="*/ 20 w 42"/>
                <a:gd name="T9" fmla="*/ 0 h 35"/>
                <a:gd name="T10" fmla="*/ 7 w 42"/>
                <a:gd name="T11" fmla="*/ 0 h 35"/>
                <a:gd name="T12" fmla="*/ 0 w 42"/>
                <a:gd name="T13" fmla="*/ 2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35">
                  <a:moveTo>
                    <a:pt x="0" y="21"/>
                  </a:moveTo>
                  <a:lnTo>
                    <a:pt x="14" y="28"/>
                  </a:lnTo>
                  <a:lnTo>
                    <a:pt x="42" y="35"/>
                  </a:lnTo>
                  <a:lnTo>
                    <a:pt x="42" y="21"/>
                  </a:lnTo>
                  <a:lnTo>
                    <a:pt x="21" y="0"/>
                  </a:lnTo>
                  <a:lnTo>
                    <a:pt x="7" y="0"/>
                  </a:lnTo>
                  <a:lnTo>
                    <a:pt x="0" y="2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8" name="Freeform 177"/>
            <p:cNvSpPr>
              <a:spLocks/>
            </p:cNvSpPr>
            <p:nvPr/>
          </p:nvSpPr>
          <p:spPr bwMode="gray">
            <a:xfrm>
              <a:off x="7119020" y="922760"/>
              <a:ext cx="79375" cy="61913"/>
            </a:xfrm>
            <a:custGeom>
              <a:avLst/>
              <a:gdLst>
                <a:gd name="T0" fmla="*/ 0 w 55"/>
                <a:gd name="T1" fmla="*/ 0 h 42"/>
                <a:gd name="T2" fmla="*/ 5 w 55"/>
                <a:gd name="T3" fmla="*/ 20 h 42"/>
                <a:gd name="T4" fmla="*/ 25 w 55"/>
                <a:gd name="T5" fmla="*/ 39 h 42"/>
                <a:gd name="T6" fmla="*/ 44 w 55"/>
                <a:gd name="T7" fmla="*/ 39 h 42"/>
                <a:gd name="T8" fmla="*/ 50 w 55"/>
                <a:gd name="T9" fmla="*/ 14 h 42"/>
                <a:gd name="T10" fmla="*/ 5 w 55"/>
                <a:gd name="T11" fmla="*/ 7 h 42"/>
                <a:gd name="T12" fmla="*/ 0 w 55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" h="42">
                  <a:moveTo>
                    <a:pt x="0" y="0"/>
                  </a:moveTo>
                  <a:lnTo>
                    <a:pt x="6" y="22"/>
                  </a:lnTo>
                  <a:lnTo>
                    <a:pt x="28" y="42"/>
                  </a:lnTo>
                  <a:lnTo>
                    <a:pt x="48" y="42"/>
                  </a:lnTo>
                  <a:lnTo>
                    <a:pt x="55" y="15"/>
                  </a:lnTo>
                  <a:lnTo>
                    <a:pt x="6" y="7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09" name="Freeform 178"/>
            <p:cNvSpPr>
              <a:spLocks/>
            </p:cNvSpPr>
            <p:nvPr/>
          </p:nvSpPr>
          <p:spPr bwMode="gray">
            <a:xfrm>
              <a:off x="6933283" y="870372"/>
              <a:ext cx="142875" cy="114300"/>
            </a:xfrm>
            <a:custGeom>
              <a:avLst/>
              <a:gdLst>
                <a:gd name="T0" fmla="*/ 0 w 97"/>
                <a:gd name="T1" fmla="*/ 47 h 77"/>
                <a:gd name="T2" fmla="*/ 6 w 97"/>
                <a:gd name="T3" fmla="*/ 72 h 77"/>
                <a:gd name="T4" fmla="*/ 19 w 97"/>
                <a:gd name="T5" fmla="*/ 72 h 77"/>
                <a:gd name="T6" fmla="*/ 58 w 97"/>
                <a:gd name="T7" fmla="*/ 53 h 77"/>
                <a:gd name="T8" fmla="*/ 63 w 97"/>
                <a:gd name="T9" fmla="*/ 65 h 77"/>
                <a:gd name="T10" fmla="*/ 90 w 97"/>
                <a:gd name="T11" fmla="*/ 39 h 77"/>
                <a:gd name="T12" fmla="*/ 90 w 97"/>
                <a:gd name="T13" fmla="*/ 26 h 77"/>
                <a:gd name="T14" fmla="*/ 84 w 97"/>
                <a:gd name="T15" fmla="*/ 14 h 77"/>
                <a:gd name="T16" fmla="*/ 77 w 97"/>
                <a:gd name="T17" fmla="*/ 14 h 77"/>
                <a:gd name="T18" fmla="*/ 58 w 97"/>
                <a:gd name="T19" fmla="*/ 0 h 77"/>
                <a:gd name="T20" fmla="*/ 45 w 97"/>
                <a:gd name="T21" fmla="*/ 14 h 77"/>
                <a:gd name="T22" fmla="*/ 19 w 97"/>
                <a:gd name="T23" fmla="*/ 0 h 77"/>
                <a:gd name="T24" fmla="*/ 0 w 97"/>
                <a:gd name="T25" fmla="*/ 7 h 77"/>
                <a:gd name="T26" fmla="*/ 0 w 97"/>
                <a:gd name="T27" fmla="*/ 4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7" h="77">
                  <a:moveTo>
                    <a:pt x="0" y="50"/>
                  </a:moveTo>
                  <a:lnTo>
                    <a:pt x="6" y="77"/>
                  </a:lnTo>
                  <a:lnTo>
                    <a:pt x="20" y="77"/>
                  </a:lnTo>
                  <a:lnTo>
                    <a:pt x="62" y="57"/>
                  </a:lnTo>
                  <a:lnTo>
                    <a:pt x="68" y="70"/>
                  </a:lnTo>
                  <a:lnTo>
                    <a:pt x="97" y="42"/>
                  </a:lnTo>
                  <a:lnTo>
                    <a:pt x="97" y="28"/>
                  </a:lnTo>
                  <a:lnTo>
                    <a:pt x="90" y="15"/>
                  </a:lnTo>
                  <a:lnTo>
                    <a:pt x="83" y="15"/>
                  </a:lnTo>
                  <a:lnTo>
                    <a:pt x="62" y="0"/>
                  </a:lnTo>
                  <a:lnTo>
                    <a:pt x="48" y="15"/>
                  </a:lnTo>
                  <a:lnTo>
                    <a:pt x="20" y="0"/>
                  </a:lnTo>
                  <a:lnTo>
                    <a:pt x="0" y="7"/>
                  </a:lnTo>
                  <a:lnTo>
                    <a:pt x="0" y="5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0" name="Freeform 179"/>
            <p:cNvSpPr>
              <a:spLocks/>
            </p:cNvSpPr>
            <p:nvPr/>
          </p:nvSpPr>
          <p:spPr bwMode="gray">
            <a:xfrm>
              <a:off x="5253708" y="800522"/>
              <a:ext cx="331788" cy="461963"/>
            </a:xfrm>
            <a:custGeom>
              <a:avLst/>
              <a:gdLst>
                <a:gd name="T0" fmla="*/ 0 w 224"/>
                <a:gd name="T1" fmla="*/ 252 h 313"/>
                <a:gd name="T2" fmla="*/ 20 w 224"/>
                <a:gd name="T3" fmla="*/ 284 h 313"/>
                <a:gd name="T4" fmla="*/ 59 w 224"/>
                <a:gd name="T5" fmla="*/ 291 h 313"/>
                <a:gd name="T6" fmla="*/ 72 w 224"/>
                <a:gd name="T7" fmla="*/ 284 h 313"/>
                <a:gd name="T8" fmla="*/ 51 w 224"/>
                <a:gd name="T9" fmla="*/ 265 h 313"/>
                <a:gd name="T10" fmla="*/ 46 w 224"/>
                <a:gd name="T11" fmla="*/ 252 h 313"/>
                <a:gd name="T12" fmla="*/ 46 w 224"/>
                <a:gd name="T13" fmla="*/ 214 h 313"/>
                <a:gd name="T14" fmla="*/ 51 w 224"/>
                <a:gd name="T15" fmla="*/ 193 h 313"/>
                <a:gd name="T16" fmla="*/ 111 w 224"/>
                <a:gd name="T17" fmla="*/ 98 h 313"/>
                <a:gd name="T18" fmla="*/ 149 w 224"/>
                <a:gd name="T19" fmla="*/ 71 h 313"/>
                <a:gd name="T20" fmla="*/ 209 w 224"/>
                <a:gd name="T21" fmla="*/ 38 h 313"/>
                <a:gd name="T22" fmla="*/ 209 w 224"/>
                <a:gd name="T23" fmla="*/ 6 h 313"/>
                <a:gd name="T24" fmla="*/ 196 w 224"/>
                <a:gd name="T25" fmla="*/ 0 h 313"/>
                <a:gd name="T26" fmla="*/ 182 w 224"/>
                <a:gd name="T27" fmla="*/ 12 h 313"/>
                <a:gd name="T28" fmla="*/ 163 w 224"/>
                <a:gd name="T29" fmla="*/ 33 h 313"/>
                <a:gd name="T30" fmla="*/ 137 w 224"/>
                <a:gd name="T31" fmla="*/ 38 h 313"/>
                <a:gd name="T32" fmla="*/ 117 w 224"/>
                <a:gd name="T33" fmla="*/ 38 h 313"/>
                <a:gd name="T34" fmla="*/ 91 w 224"/>
                <a:gd name="T35" fmla="*/ 51 h 313"/>
                <a:gd name="T36" fmla="*/ 72 w 224"/>
                <a:gd name="T37" fmla="*/ 84 h 313"/>
                <a:gd name="T38" fmla="*/ 46 w 224"/>
                <a:gd name="T39" fmla="*/ 98 h 313"/>
                <a:gd name="T40" fmla="*/ 46 w 224"/>
                <a:gd name="T41" fmla="*/ 116 h 313"/>
                <a:gd name="T42" fmla="*/ 39 w 224"/>
                <a:gd name="T43" fmla="*/ 142 h 313"/>
                <a:gd name="T44" fmla="*/ 20 w 224"/>
                <a:gd name="T45" fmla="*/ 155 h 313"/>
                <a:gd name="T46" fmla="*/ 33 w 224"/>
                <a:gd name="T47" fmla="*/ 175 h 313"/>
                <a:gd name="T48" fmla="*/ 20 w 224"/>
                <a:gd name="T49" fmla="*/ 188 h 313"/>
                <a:gd name="T50" fmla="*/ 7 w 224"/>
                <a:gd name="T51" fmla="*/ 200 h 313"/>
                <a:gd name="T52" fmla="*/ 13 w 224"/>
                <a:gd name="T53" fmla="*/ 220 h 313"/>
                <a:gd name="T54" fmla="*/ 0 w 224"/>
                <a:gd name="T55" fmla="*/ 226 h 313"/>
                <a:gd name="T56" fmla="*/ 0 w 224"/>
                <a:gd name="T57" fmla="*/ 252 h 31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24" h="313">
                  <a:moveTo>
                    <a:pt x="0" y="271"/>
                  </a:moveTo>
                  <a:lnTo>
                    <a:pt x="21" y="306"/>
                  </a:lnTo>
                  <a:lnTo>
                    <a:pt x="63" y="313"/>
                  </a:lnTo>
                  <a:lnTo>
                    <a:pt x="77" y="306"/>
                  </a:lnTo>
                  <a:lnTo>
                    <a:pt x="55" y="285"/>
                  </a:lnTo>
                  <a:lnTo>
                    <a:pt x="49" y="271"/>
                  </a:lnTo>
                  <a:lnTo>
                    <a:pt x="49" y="230"/>
                  </a:lnTo>
                  <a:lnTo>
                    <a:pt x="55" y="208"/>
                  </a:lnTo>
                  <a:lnTo>
                    <a:pt x="119" y="105"/>
                  </a:lnTo>
                  <a:lnTo>
                    <a:pt x="160" y="76"/>
                  </a:lnTo>
                  <a:lnTo>
                    <a:pt x="224" y="41"/>
                  </a:lnTo>
                  <a:lnTo>
                    <a:pt x="224" y="6"/>
                  </a:lnTo>
                  <a:lnTo>
                    <a:pt x="210" y="0"/>
                  </a:lnTo>
                  <a:lnTo>
                    <a:pt x="195" y="13"/>
                  </a:lnTo>
                  <a:lnTo>
                    <a:pt x="175" y="35"/>
                  </a:lnTo>
                  <a:lnTo>
                    <a:pt x="147" y="41"/>
                  </a:lnTo>
                  <a:lnTo>
                    <a:pt x="125" y="41"/>
                  </a:lnTo>
                  <a:lnTo>
                    <a:pt x="98" y="55"/>
                  </a:lnTo>
                  <a:lnTo>
                    <a:pt x="77" y="90"/>
                  </a:lnTo>
                  <a:lnTo>
                    <a:pt x="49" y="105"/>
                  </a:lnTo>
                  <a:lnTo>
                    <a:pt x="49" y="125"/>
                  </a:lnTo>
                  <a:lnTo>
                    <a:pt x="42" y="153"/>
                  </a:lnTo>
                  <a:lnTo>
                    <a:pt x="21" y="167"/>
                  </a:lnTo>
                  <a:lnTo>
                    <a:pt x="35" y="188"/>
                  </a:lnTo>
                  <a:lnTo>
                    <a:pt x="21" y="202"/>
                  </a:lnTo>
                  <a:lnTo>
                    <a:pt x="7" y="215"/>
                  </a:lnTo>
                  <a:lnTo>
                    <a:pt x="14" y="237"/>
                  </a:lnTo>
                  <a:lnTo>
                    <a:pt x="0" y="243"/>
                  </a:lnTo>
                  <a:lnTo>
                    <a:pt x="0" y="271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1" name="Freeform 180"/>
            <p:cNvSpPr>
              <a:spLocks/>
            </p:cNvSpPr>
            <p:nvPr/>
          </p:nvSpPr>
          <p:spPr bwMode="gray">
            <a:xfrm>
              <a:off x="6453858" y="3494510"/>
              <a:ext cx="798513" cy="628650"/>
            </a:xfrm>
            <a:custGeom>
              <a:avLst/>
              <a:gdLst>
                <a:gd name="T0" fmla="*/ 46 w 537"/>
                <a:gd name="T1" fmla="*/ 338 h 424"/>
                <a:gd name="T2" fmla="*/ 84 w 537"/>
                <a:gd name="T3" fmla="*/ 311 h 424"/>
                <a:gd name="T4" fmla="*/ 138 w 537"/>
                <a:gd name="T5" fmla="*/ 305 h 424"/>
                <a:gd name="T6" fmla="*/ 229 w 537"/>
                <a:gd name="T7" fmla="*/ 278 h 424"/>
                <a:gd name="T8" fmla="*/ 261 w 537"/>
                <a:gd name="T9" fmla="*/ 305 h 424"/>
                <a:gd name="T10" fmla="*/ 281 w 537"/>
                <a:gd name="T11" fmla="*/ 338 h 424"/>
                <a:gd name="T12" fmla="*/ 307 w 537"/>
                <a:gd name="T13" fmla="*/ 311 h 424"/>
                <a:gd name="T14" fmla="*/ 307 w 537"/>
                <a:gd name="T15" fmla="*/ 338 h 424"/>
                <a:gd name="T16" fmla="*/ 314 w 537"/>
                <a:gd name="T17" fmla="*/ 338 h 424"/>
                <a:gd name="T18" fmla="*/ 320 w 537"/>
                <a:gd name="T19" fmla="*/ 344 h 424"/>
                <a:gd name="T20" fmla="*/ 327 w 537"/>
                <a:gd name="T21" fmla="*/ 371 h 424"/>
                <a:gd name="T22" fmla="*/ 353 w 537"/>
                <a:gd name="T23" fmla="*/ 383 h 424"/>
                <a:gd name="T24" fmla="*/ 379 w 537"/>
                <a:gd name="T25" fmla="*/ 389 h 424"/>
                <a:gd name="T26" fmla="*/ 392 w 537"/>
                <a:gd name="T27" fmla="*/ 383 h 424"/>
                <a:gd name="T28" fmla="*/ 398 w 537"/>
                <a:gd name="T29" fmla="*/ 389 h 424"/>
                <a:gd name="T30" fmla="*/ 431 w 537"/>
                <a:gd name="T31" fmla="*/ 376 h 424"/>
                <a:gd name="T32" fmla="*/ 464 w 537"/>
                <a:gd name="T33" fmla="*/ 344 h 424"/>
                <a:gd name="T34" fmla="*/ 503 w 537"/>
                <a:gd name="T35" fmla="*/ 240 h 424"/>
                <a:gd name="T36" fmla="*/ 478 w 537"/>
                <a:gd name="T37" fmla="*/ 175 h 424"/>
                <a:gd name="T38" fmla="*/ 464 w 537"/>
                <a:gd name="T39" fmla="*/ 155 h 424"/>
                <a:gd name="T40" fmla="*/ 457 w 537"/>
                <a:gd name="T41" fmla="*/ 155 h 424"/>
                <a:gd name="T42" fmla="*/ 419 w 537"/>
                <a:gd name="T43" fmla="*/ 104 h 424"/>
                <a:gd name="T44" fmla="*/ 398 w 537"/>
                <a:gd name="T45" fmla="*/ 71 h 424"/>
                <a:gd name="T46" fmla="*/ 392 w 537"/>
                <a:gd name="T47" fmla="*/ 51 h 424"/>
                <a:gd name="T48" fmla="*/ 365 w 537"/>
                <a:gd name="T49" fmla="*/ 0 h 424"/>
                <a:gd name="T50" fmla="*/ 353 w 537"/>
                <a:gd name="T51" fmla="*/ 19 h 424"/>
                <a:gd name="T52" fmla="*/ 347 w 537"/>
                <a:gd name="T53" fmla="*/ 91 h 424"/>
                <a:gd name="T54" fmla="*/ 302 w 537"/>
                <a:gd name="T55" fmla="*/ 65 h 424"/>
                <a:gd name="T56" fmla="*/ 288 w 537"/>
                <a:gd name="T57" fmla="*/ 58 h 424"/>
                <a:gd name="T58" fmla="*/ 281 w 537"/>
                <a:gd name="T59" fmla="*/ 33 h 424"/>
                <a:gd name="T60" fmla="*/ 302 w 537"/>
                <a:gd name="T61" fmla="*/ 19 h 424"/>
                <a:gd name="T62" fmla="*/ 281 w 537"/>
                <a:gd name="T63" fmla="*/ 26 h 424"/>
                <a:gd name="T64" fmla="*/ 274 w 537"/>
                <a:gd name="T65" fmla="*/ 19 h 424"/>
                <a:gd name="T66" fmla="*/ 242 w 537"/>
                <a:gd name="T67" fmla="*/ 19 h 424"/>
                <a:gd name="T68" fmla="*/ 222 w 537"/>
                <a:gd name="T69" fmla="*/ 19 h 424"/>
                <a:gd name="T70" fmla="*/ 209 w 537"/>
                <a:gd name="T71" fmla="*/ 33 h 424"/>
                <a:gd name="T72" fmla="*/ 203 w 537"/>
                <a:gd name="T73" fmla="*/ 51 h 424"/>
                <a:gd name="T74" fmla="*/ 189 w 537"/>
                <a:gd name="T75" fmla="*/ 51 h 424"/>
                <a:gd name="T76" fmla="*/ 189 w 537"/>
                <a:gd name="T77" fmla="*/ 51 h 424"/>
                <a:gd name="T78" fmla="*/ 176 w 537"/>
                <a:gd name="T79" fmla="*/ 38 h 424"/>
                <a:gd name="T80" fmla="*/ 150 w 537"/>
                <a:gd name="T81" fmla="*/ 51 h 424"/>
                <a:gd name="T82" fmla="*/ 138 w 537"/>
                <a:gd name="T83" fmla="*/ 71 h 424"/>
                <a:gd name="T84" fmla="*/ 138 w 537"/>
                <a:gd name="T85" fmla="*/ 78 h 424"/>
                <a:gd name="T86" fmla="*/ 124 w 537"/>
                <a:gd name="T87" fmla="*/ 71 h 424"/>
                <a:gd name="T88" fmla="*/ 117 w 537"/>
                <a:gd name="T89" fmla="*/ 96 h 424"/>
                <a:gd name="T90" fmla="*/ 39 w 537"/>
                <a:gd name="T91" fmla="*/ 129 h 424"/>
                <a:gd name="T92" fmla="*/ 7 w 537"/>
                <a:gd name="T93" fmla="*/ 143 h 424"/>
                <a:gd name="T94" fmla="*/ 7 w 537"/>
                <a:gd name="T95" fmla="*/ 168 h 424"/>
                <a:gd name="T96" fmla="*/ 19 w 537"/>
                <a:gd name="T97" fmla="*/ 207 h 424"/>
                <a:gd name="T98" fmla="*/ 7 w 537"/>
                <a:gd name="T99" fmla="*/ 207 h 424"/>
                <a:gd name="T100" fmla="*/ 26 w 537"/>
                <a:gd name="T101" fmla="*/ 246 h 424"/>
                <a:gd name="T102" fmla="*/ 33 w 537"/>
                <a:gd name="T103" fmla="*/ 305 h 424"/>
                <a:gd name="T104" fmla="*/ 26 w 537"/>
                <a:gd name="T105" fmla="*/ 318 h 4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37" h="424">
                  <a:moveTo>
                    <a:pt x="28" y="340"/>
                  </a:moveTo>
                  <a:lnTo>
                    <a:pt x="49" y="362"/>
                  </a:lnTo>
                  <a:lnTo>
                    <a:pt x="70" y="362"/>
                  </a:lnTo>
                  <a:lnTo>
                    <a:pt x="90" y="333"/>
                  </a:lnTo>
                  <a:lnTo>
                    <a:pt x="132" y="333"/>
                  </a:lnTo>
                  <a:lnTo>
                    <a:pt x="147" y="327"/>
                  </a:lnTo>
                  <a:lnTo>
                    <a:pt x="175" y="305"/>
                  </a:lnTo>
                  <a:lnTo>
                    <a:pt x="244" y="298"/>
                  </a:lnTo>
                  <a:lnTo>
                    <a:pt x="279" y="313"/>
                  </a:lnTo>
                  <a:lnTo>
                    <a:pt x="279" y="327"/>
                  </a:lnTo>
                  <a:lnTo>
                    <a:pt x="287" y="327"/>
                  </a:lnTo>
                  <a:lnTo>
                    <a:pt x="300" y="362"/>
                  </a:lnTo>
                  <a:lnTo>
                    <a:pt x="328" y="313"/>
                  </a:lnTo>
                  <a:lnTo>
                    <a:pt x="328" y="333"/>
                  </a:lnTo>
                  <a:lnTo>
                    <a:pt x="322" y="362"/>
                  </a:lnTo>
                  <a:lnTo>
                    <a:pt x="328" y="362"/>
                  </a:lnTo>
                  <a:lnTo>
                    <a:pt x="328" y="340"/>
                  </a:lnTo>
                  <a:lnTo>
                    <a:pt x="335" y="362"/>
                  </a:lnTo>
                  <a:lnTo>
                    <a:pt x="328" y="368"/>
                  </a:lnTo>
                  <a:lnTo>
                    <a:pt x="342" y="368"/>
                  </a:lnTo>
                  <a:lnTo>
                    <a:pt x="349" y="382"/>
                  </a:lnTo>
                  <a:lnTo>
                    <a:pt x="349" y="397"/>
                  </a:lnTo>
                  <a:lnTo>
                    <a:pt x="363" y="403"/>
                  </a:lnTo>
                  <a:lnTo>
                    <a:pt x="377" y="410"/>
                  </a:lnTo>
                  <a:lnTo>
                    <a:pt x="390" y="410"/>
                  </a:lnTo>
                  <a:lnTo>
                    <a:pt x="405" y="417"/>
                  </a:lnTo>
                  <a:lnTo>
                    <a:pt x="419" y="403"/>
                  </a:lnTo>
                  <a:lnTo>
                    <a:pt x="419" y="410"/>
                  </a:lnTo>
                  <a:lnTo>
                    <a:pt x="425" y="410"/>
                  </a:lnTo>
                  <a:lnTo>
                    <a:pt x="425" y="417"/>
                  </a:lnTo>
                  <a:lnTo>
                    <a:pt x="447" y="424"/>
                  </a:lnTo>
                  <a:lnTo>
                    <a:pt x="460" y="403"/>
                  </a:lnTo>
                  <a:lnTo>
                    <a:pt x="488" y="403"/>
                  </a:lnTo>
                  <a:lnTo>
                    <a:pt x="495" y="368"/>
                  </a:lnTo>
                  <a:lnTo>
                    <a:pt x="530" y="292"/>
                  </a:lnTo>
                  <a:lnTo>
                    <a:pt x="537" y="257"/>
                  </a:lnTo>
                  <a:lnTo>
                    <a:pt x="530" y="215"/>
                  </a:lnTo>
                  <a:lnTo>
                    <a:pt x="510" y="187"/>
                  </a:lnTo>
                  <a:lnTo>
                    <a:pt x="502" y="180"/>
                  </a:lnTo>
                  <a:lnTo>
                    <a:pt x="495" y="166"/>
                  </a:lnTo>
                  <a:lnTo>
                    <a:pt x="488" y="153"/>
                  </a:lnTo>
                  <a:lnTo>
                    <a:pt x="488" y="166"/>
                  </a:lnTo>
                  <a:lnTo>
                    <a:pt x="468" y="138"/>
                  </a:lnTo>
                  <a:lnTo>
                    <a:pt x="447" y="111"/>
                  </a:lnTo>
                  <a:lnTo>
                    <a:pt x="433" y="83"/>
                  </a:lnTo>
                  <a:lnTo>
                    <a:pt x="425" y="76"/>
                  </a:lnTo>
                  <a:lnTo>
                    <a:pt x="425" y="62"/>
                  </a:lnTo>
                  <a:lnTo>
                    <a:pt x="419" y="55"/>
                  </a:lnTo>
                  <a:lnTo>
                    <a:pt x="405" y="55"/>
                  </a:lnTo>
                  <a:lnTo>
                    <a:pt x="390" y="0"/>
                  </a:lnTo>
                  <a:lnTo>
                    <a:pt x="384" y="0"/>
                  </a:lnTo>
                  <a:lnTo>
                    <a:pt x="377" y="20"/>
                  </a:lnTo>
                  <a:lnTo>
                    <a:pt x="377" y="62"/>
                  </a:lnTo>
                  <a:lnTo>
                    <a:pt x="370" y="97"/>
                  </a:lnTo>
                  <a:lnTo>
                    <a:pt x="349" y="97"/>
                  </a:lnTo>
                  <a:lnTo>
                    <a:pt x="322" y="70"/>
                  </a:lnTo>
                  <a:lnTo>
                    <a:pt x="307" y="70"/>
                  </a:lnTo>
                  <a:lnTo>
                    <a:pt x="307" y="62"/>
                  </a:lnTo>
                  <a:lnTo>
                    <a:pt x="293" y="62"/>
                  </a:lnTo>
                  <a:lnTo>
                    <a:pt x="300" y="35"/>
                  </a:lnTo>
                  <a:lnTo>
                    <a:pt x="307" y="35"/>
                  </a:lnTo>
                  <a:lnTo>
                    <a:pt x="322" y="20"/>
                  </a:lnTo>
                  <a:lnTo>
                    <a:pt x="307" y="20"/>
                  </a:lnTo>
                  <a:lnTo>
                    <a:pt x="300" y="28"/>
                  </a:lnTo>
                  <a:lnTo>
                    <a:pt x="300" y="20"/>
                  </a:lnTo>
                  <a:lnTo>
                    <a:pt x="293" y="20"/>
                  </a:lnTo>
                  <a:lnTo>
                    <a:pt x="252" y="6"/>
                  </a:lnTo>
                  <a:lnTo>
                    <a:pt x="258" y="20"/>
                  </a:lnTo>
                  <a:lnTo>
                    <a:pt x="252" y="20"/>
                  </a:lnTo>
                  <a:lnTo>
                    <a:pt x="237" y="20"/>
                  </a:lnTo>
                  <a:lnTo>
                    <a:pt x="223" y="28"/>
                  </a:lnTo>
                  <a:lnTo>
                    <a:pt x="223" y="35"/>
                  </a:lnTo>
                  <a:lnTo>
                    <a:pt x="217" y="35"/>
                  </a:lnTo>
                  <a:lnTo>
                    <a:pt x="217" y="55"/>
                  </a:lnTo>
                  <a:lnTo>
                    <a:pt x="217" y="62"/>
                  </a:lnTo>
                  <a:lnTo>
                    <a:pt x="202" y="55"/>
                  </a:lnTo>
                  <a:lnTo>
                    <a:pt x="202" y="62"/>
                  </a:lnTo>
                  <a:lnTo>
                    <a:pt x="202" y="55"/>
                  </a:lnTo>
                  <a:lnTo>
                    <a:pt x="195" y="41"/>
                  </a:lnTo>
                  <a:lnTo>
                    <a:pt x="188" y="41"/>
                  </a:lnTo>
                  <a:lnTo>
                    <a:pt x="167" y="55"/>
                  </a:lnTo>
                  <a:lnTo>
                    <a:pt x="160" y="55"/>
                  </a:lnTo>
                  <a:lnTo>
                    <a:pt x="153" y="76"/>
                  </a:lnTo>
                  <a:lnTo>
                    <a:pt x="147" y="76"/>
                  </a:lnTo>
                  <a:lnTo>
                    <a:pt x="132" y="76"/>
                  </a:lnTo>
                  <a:lnTo>
                    <a:pt x="147" y="83"/>
                  </a:lnTo>
                  <a:lnTo>
                    <a:pt x="132" y="97"/>
                  </a:lnTo>
                  <a:lnTo>
                    <a:pt x="132" y="76"/>
                  </a:lnTo>
                  <a:lnTo>
                    <a:pt x="118" y="97"/>
                  </a:lnTo>
                  <a:lnTo>
                    <a:pt x="125" y="103"/>
                  </a:lnTo>
                  <a:lnTo>
                    <a:pt x="105" y="118"/>
                  </a:lnTo>
                  <a:lnTo>
                    <a:pt x="42" y="138"/>
                  </a:lnTo>
                  <a:lnTo>
                    <a:pt x="20" y="166"/>
                  </a:lnTo>
                  <a:lnTo>
                    <a:pt x="7" y="153"/>
                  </a:lnTo>
                  <a:lnTo>
                    <a:pt x="7" y="166"/>
                  </a:lnTo>
                  <a:lnTo>
                    <a:pt x="7" y="180"/>
                  </a:lnTo>
                  <a:lnTo>
                    <a:pt x="0" y="180"/>
                  </a:lnTo>
                  <a:lnTo>
                    <a:pt x="20" y="222"/>
                  </a:lnTo>
                  <a:lnTo>
                    <a:pt x="7" y="208"/>
                  </a:lnTo>
                  <a:lnTo>
                    <a:pt x="7" y="222"/>
                  </a:lnTo>
                  <a:lnTo>
                    <a:pt x="0" y="215"/>
                  </a:lnTo>
                  <a:lnTo>
                    <a:pt x="28" y="263"/>
                  </a:lnTo>
                  <a:lnTo>
                    <a:pt x="35" y="298"/>
                  </a:lnTo>
                  <a:lnTo>
                    <a:pt x="35" y="327"/>
                  </a:lnTo>
                  <a:lnTo>
                    <a:pt x="28" y="333"/>
                  </a:lnTo>
                  <a:lnTo>
                    <a:pt x="28" y="34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2" name="Freeform 181"/>
            <p:cNvSpPr>
              <a:spLocks/>
            </p:cNvSpPr>
            <p:nvPr/>
          </p:nvSpPr>
          <p:spPr bwMode="gray">
            <a:xfrm>
              <a:off x="6101433" y="3161135"/>
              <a:ext cx="219075" cy="230188"/>
            </a:xfrm>
            <a:custGeom>
              <a:avLst/>
              <a:gdLst>
                <a:gd name="T0" fmla="*/ 0 w 147"/>
                <a:gd name="T1" fmla="*/ 0 h 154"/>
                <a:gd name="T2" fmla="*/ 0 w 147"/>
                <a:gd name="T3" fmla="*/ 8 h 154"/>
                <a:gd name="T4" fmla="*/ 21 w 147"/>
                <a:gd name="T5" fmla="*/ 26 h 154"/>
                <a:gd name="T6" fmla="*/ 33 w 147"/>
                <a:gd name="T7" fmla="*/ 47 h 154"/>
                <a:gd name="T8" fmla="*/ 47 w 147"/>
                <a:gd name="T9" fmla="*/ 54 h 154"/>
                <a:gd name="T10" fmla="*/ 53 w 147"/>
                <a:gd name="T11" fmla="*/ 66 h 154"/>
                <a:gd name="T12" fmla="*/ 66 w 147"/>
                <a:gd name="T13" fmla="*/ 87 h 154"/>
                <a:gd name="T14" fmla="*/ 85 w 147"/>
                <a:gd name="T15" fmla="*/ 112 h 154"/>
                <a:gd name="T16" fmla="*/ 113 w 147"/>
                <a:gd name="T17" fmla="*/ 145 h 154"/>
                <a:gd name="T18" fmla="*/ 131 w 147"/>
                <a:gd name="T19" fmla="*/ 145 h 154"/>
                <a:gd name="T20" fmla="*/ 138 w 147"/>
                <a:gd name="T21" fmla="*/ 112 h 154"/>
                <a:gd name="T22" fmla="*/ 131 w 147"/>
                <a:gd name="T23" fmla="*/ 99 h 154"/>
                <a:gd name="T24" fmla="*/ 125 w 147"/>
                <a:gd name="T25" fmla="*/ 99 h 154"/>
                <a:gd name="T26" fmla="*/ 113 w 147"/>
                <a:gd name="T27" fmla="*/ 87 h 154"/>
                <a:gd name="T28" fmla="*/ 105 w 147"/>
                <a:gd name="T29" fmla="*/ 87 h 154"/>
                <a:gd name="T30" fmla="*/ 105 w 147"/>
                <a:gd name="T31" fmla="*/ 73 h 154"/>
                <a:gd name="T32" fmla="*/ 99 w 147"/>
                <a:gd name="T33" fmla="*/ 66 h 154"/>
                <a:gd name="T34" fmla="*/ 99 w 147"/>
                <a:gd name="T35" fmla="*/ 59 h 154"/>
                <a:gd name="T36" fmla="*/ 72 w 147"/>
                <a:gd name="T37" fmla="*/ 47 h 154"/>
                <a:gd name="T38" fmla="*/ 66 w 147"/>
                <a:gd name="T39" fmla="*/ 47 h 154"/>
                <a:gd name="T40" fmla="*/ 26 w 147"/>
                <a:gd name="T41" fmla="*/ 8 h 154"/>
                <a:gd name="T42" fmla="*/ 0 w 147"/>
                <a:gd name="T43" fmla="*/ 0 h 1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7" h="154">
                  <a:moveTo>
                    <a:pt x="0" y="0"/>
                  </a:moveTo>
                  <a:lnTo>
                    <a:pt x="0" y="8"/>
                  </a:lnTo>
                  <a:lnTo>
                    <a:pt x="22" y="28"/>
                  </a:lnTo>
                  <a:lnTo>
                    <a:pt x="35" y="50"/>
                  </a:lnTo>
                  <a:lnTo>
                    <a:pt x="50" y="57"/>
                  </a:lnTo>
                  <a:lnTo>
                    <a:pt x="56" y="70"/>
                  </a:lnTo>
                  <a:lnTo>
                    <a:pt x="70" y="92"/>
                  </a:lnTo>
                  <a:lnTo>
                    <a:pt x="91" y="119"/>
                  </a:lnTo>
                  <a:lnTo>
                    <a:pt x="120" y="154"/>
                  </a:lnTo>
                  <a:lnTo>
                    <a:pt x="140" y="154"/>
                  </a:lnTo>
                  <a:lnTo>
                    <a:pt x="147" y="119"/>
                  </a:lnTo>
                  <a:lnTo>
                    <a:pt x="140" y="105"/>
                  </a:lnTo>
                  <a:lnTo>
                    <a:pt x="133" y="105"/>
                  </a:lnTo>
                  <a:lnTo>
                    <a:pt x="120" y="92"/>
                  </a:lnTo>
                  <a:lnTo>
                    <a:pt x="112" y="92"/>
                  </a:lnTo>
                  <a:lnTo>
                    <a:pt x="112" y="77"/>
                  </a:lnTo>
                  <a:lnTo>
                    <a:pt x="105" y="70"/>
                  </a:lnTo>
                  <a:lnTo>
                    <a:pt x="105" y="63"/>
                  </a:lnTo>
                  <a:lnTo>
                    <a:pt x="77" y="50"/>
                  </a:lnTo>
                  <a:lnTo>
                    <a:pt x="70" y="50"/>
                  </a:lnTo>
                  <a:lnTo>
                    <a:pt x="28" y="8"/>
                  </a:ln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3" name="Freeform 182"/>
            <p:cNvSpPr>
              <a:spLocks/>
            </p:cNvSpPr>
            <p:nvPr/>
          </p:nvSpPr>
          <p:spPr bwMode="gray">
            <a:xfrm>
              <a:off x="5574383" y="2481685"/>
              <a:ext cx="568325" cy="630238"/>
            </a:xfrm>
            <a:custGeom>
              <a:avLst/>
              <a:gdLst>
                <a:gd name="T0" fmla="*/ 287 w 383"/>
                <a:gd name="T1" fmla="*/ 137 h 425"/>
                <a:gd name="T2" fmla="*/ 287 w 383"/>
                <a:gd name="T3" fmla="*/ 149 h 425"/>
                <a:gd name="T4" fmla="*/ 254 w 383"/>
                <a:gd name="T5" fmla="*/ 144 h 425"/>
                <a:gd name="T6" fmla="*/ 241 w 383"/>
                <a:gd name="T7" fmla="*/ 137 h 425"/>
                <a:gd name="T8" fmla="*/ 241 w 383"/>
                <a:gd name="T9" fmla="*/ 163 h 425"/>
                <a:gd name="T10" fmla="*/ 162 w 383"/>
                <a:gd name="T11" fmla="*/ 137 h 425"/>
                <a:gd name="T12" fmla="*/ 156 w 383"/>
                <a:gd name="T13" fmla="*/ 105 h 425"/>
                <a:gd name="T14" fmla="*/ 123 w 383"/>
                <a:gd name="T15" fmla="*/ 72 h 425"/>
                <a:gd name="T16" fmla="*/ 131 w 383"/>
                <a:gd name="T17" fmla="*/ 59 h 425"/>
                <a:gd name="T18" fmla="*/ 150 w 383"/>
                <a:gd name="T19" fmla="*/ 26 h 425"/>
                <a:gd name="T20" fmla="*/ 117 w 383"/>
                <a:gd name="T21" fmla="*/ 26 h 425"/>
                <a:gd name="T22" fmla="*/ 91 w 383"/>
                <a:gd name="T23" fmla="*/ 7 h 425"/>
                <a:gd name="T24" fmla="*/ 71 w 383"/>
                <a:gd name="T25" fmla="*/ 0 h 425"/>
                <a:gd name="T26" fmla="*/ 65 w 383"/>
                <a:gd name="T27" fmla="*/ 7 h 425"/>
                <a:gd name="T28" fmla="*/ 65 w 383"/>
                <a:gd name="T29" fmla="*/ 21 h 425"/>
                <a:gd name="T30" fmla="*/ 78 w 383"/>
                <a:gd name="T31" fmla="*/ 26 h 425"/>
                <a:gd name="T32" fmla="*/ 71 w 383"/>
                <a:gd name="T33" fmla="*/ 39 h 425"/>
                <a:gd name="T34" fmla="*/ 71 w 383"/>
                <a:gd name="T35" fmla="*/ 65 h 425"/>
                <a:gd name="T36" fmla="*/ 84 w 383"/>
                <a:gd name="T37" fmla="*/ 78 h 425"/>
                <a:gd name="T38" fmla="*/ 84 w 383"/>
                <a:gd name="T39" fmla="*/ 91 h 425"/>
                <a:gd name="T40" fmla="*/ 33 w 383"/>
                <a:gd name="T41" fmla="*/ 144 h 425"/>
                <a:gd name="T42" fmla="*/ 12 w 383"/>
                <a:gd name="T43" fmla="*/ 144 h 425"/>
                <a:gd name="T44" fmla="*/ 26 w 383"/>
                <a:gd name="T45" fmla="*/ 163 h 425"/>
                <a:gd name="T46" fmla="*/ 33 w 383"/>
                <a:gd name="T47" fmla="*/ 170 h 425"/>
                <a:gd name="T48" fmla="*/ 33 w 383"/>
                <a:gd name="T49" fmla="*/ 189 h 425"/>
                <a:gd name="T50" fmla="*/ 0 w 383"/>
                <a:gd name="T51" fmla="*/ 202 h 425"/>
                <a:gd name="T52" fmla="*/ 26 w 383"/>
                <a:gd name="T53" fmla="*/ 209 h 425"/>
                <a:gd name="T54" fmla="*/ 7 w 383"/>
                <a:gd name="T55" fmla="*/ 215 h 425"/>
                <a:gd name="T56" fmla="*/ 45 w 383"/>
                <a:gd name="T57" fmla="*/ 228 h 425"/>
                <a:gd name="T58" fmla="*/ 51 w 383"/>
                <a:gd name="T59" fmla="*/ 248 h 425"/>
                <a:gd name="T60" fmla="*/ 78 w 383"/>
                <a:gd name="T61" fmla="*/ 319 h 425"/>
                <a:gd name="T62" fmla="*/ 117 w 383"/>
                <a:gd name="T63" fmla="*/ 397 h 425"/>
                <a:gd name="T64" fmla="*/ 131 w 383"/>
                <a:gd name="T65" fmla="*/ 384 h 425"/>
                <a:gd name="T66" fmla="*/ 136 w 383"/>
                <a:gd name="T67" fmla="*/ 351 h 425"/>
                <a:gd name="T68" fmla="*/ 150 w 383"/>
                <a:gd name="T69" fmla="*/ 312 h 425"/>
                <a:gd name="T70" fmla="*/ 156 w 383"/>
                <a:gd name="T71" fmla="*/ 305 h 425"/>
                <a:gd name="T72" fmla="*/ 169 w 383"/>
                <a:gd name="T73" fmla="*/ 293 h 425"/>
                <a:gd name="T74" fmla="*/ 208 w 383"/>
                <a:gd name="T75" fmla="*/ 254 h 425"/>
                <a:gd name="T76" fmla="*/ 235 w 383"/>
                <a:gd name="T77" fmla="*/ 221 h 425"/>
                <a:gd name="T78" fmla="*/ 248 w 383"/>
                <a:gd name="T79" fmla="*/ 221 h 425"/>
                <a:gd name="T80" fmla="*/ 248 w 383"/>
                <a:gd name="T81" fmla="*/ 182 h 425"/>
                <a:gd name="T82" fmla="*/ 248 w 383"/>
                <a:gd name="T83" fmla="*/ 170 h 425"/>
                <a:gd name="T84" fmla="*/ 254 w 383"/>
                <a:gd name="T85" fmla="*/ 163 h 425"/>
                <a:gd name="T86" fmla="*/ 267 w 383"/>
                <a:gd name="T87" fmla="*/ 177 h 425"/>
                <a:gd name="T88" fmla="*/ 280 w 383"/>
                <a:gd name="T89" fmla="*/ 189 h 425"/>
                <a:gd name="T90" fmla="*/ 287 w 383"/>
                <a:gd name="T91" fmla="*/ 202 h 425"/>
                <a:gd name="T92" fmla="*/ 293 w 383"/>
                <a:gd name="T93" fmla="*/ 202 h 425"/>
                <a:gd name="T94" fmla="*/ 307 w 383"/>
                <a:gd name="T95" fmla="*/ 215 h 425"/>
                <a:gd name="T96" fmla="*/ 320 w 383"/>
                <a:gd name="T97" fmla="*/ 189 h 425"/>
                <a:gd name="T98" fmla="*/ 346 w 383"/>
                <a:gd name="T99" fmla="*/ 149 h 425"/>
                <a:gd name="T100" fmla="*/ 358 w 383"/>
                <a:gd name="T101" fmla="*/ 137 h 425"/>
                <a:gd name="T102" fmla="*/ 325 w 383"/>
                <a:gd name="T103" fmla="*/ 117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83" h="425">
                  <a:moveTo>
                    <a:pt x="348" y="125"/>
                  </a:moveTo>
                  <a:lnTo>
                    <a:pt x="307" y="147"/>
                  </a:lnTo>
                  <a:lnTo>
                    <a:pt x="313" y="160"/>
                  </a:lnTo>
                  <a:lnTo>
                    <a:pt x="307" y="160"/>
                  </a:lnTo>
                  <a:lnTo>
                    <a:pt x="272" y="160"/>
                  </a:lnTo>
                  <a:lnTo>
                    <a:pt x="272" y="154"/>
                  </a:lnTo>
                  <a:lnTo>
                    <a:pt x="265" y="147"/>
                  </a:lnTo>
                  <a:lnTo>
                    <a:pt x="258" y="147"/>
                  </a:lnTo>
                  <a:lnTo>
                    <a:pt x="258" y="160"/>
                  </a:lnTo>
                  <a:lnTo>
                    <a:pt x="258" y="174"/>
                  </a:lnTo>
                  <a:lnTo>
                    <a:pt x="251" y="174"/>
                  </a:lnTo>
                  <a:lnTo>
                    <a:pt x="173" y="147"/>
                  </a:lnTo>
                  <a:lnTo>
                    <a:pt x="160" y="132"/>
                  </a:lnTo>
                  <a:lnTo>
                    <a:pt x="167" y="112"/>
                  </a:lnTo>
                  <a:lnTo>
                    <a:pt x="140" y="105"/>
                  </a:lnTo>
                  <a:lnTo>
                    <a:pt x="132" y="77"/>
                  </a:lnTo>
                  <a:lnTo>
                    <a:pt x="146" y="77"/>
                  </a:lnTo>
                  <a:lnTo>
                    <a:pt x="140" y="63"/>
                  </a:lnTo>
                  <a:lnTo>
                    <a:pt x="160" y="42"/>
                  </a:lnTo>
                  <a:lnTo>
                    <a:pt x="160" y="28"/>
                  </a:lnTo>
                  <a:lnTo>
                    <a:pt x="146" y="14"/>
                  </a:lnTo>
                  <a:lnTo>
                    <a:pt x="125" y="28"/>
                  </a:lnTo>
                  <a:lnTo>
                    <a:pt x="111" y="22"/>
                  </a:lnTo>
                  <a:lnTo>
                    <a:pt x="97" y="7"/>
                  </a:lnTo>
                  <a:lnTo>
                    <a:pt x="90" y="0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70" y="7"/>
                  </a:lnTo>
                  <a:lnTo>
                    <a:pt x="70" y="14"/>
                  </a:lnTo>
                  <a:lnTo>
                    <a:pt x="70" y="22"/>
                  </a:lnTo>
                  <a:lnTo>
                    <a:pt x="76" y="22"/>
                  </a:lnTo>
                  <a:lnTo>
                    <a:pt x="83" y="28"/>
                  </a:lnTo>
                  <a:lnTo>
                    <a:pt x="83" y="35"/>
                  </a:lnTo>
                  <a:lnTo>
                    <a:pt x="76" y="42"/>
                  </a:lnTo>
                  <a:lnTo>
                    <a:pt x="83" y="49"/>
                  </a:lnTo>
                  <a:lnTo>
                    <a:pt x="76" y="70"/>
                  </a:lnTo>
                  <a:lnTo>
                    <a:pt x="90" y="77"/>
                  </a:lnTo>
                  <a:lnTo>
                    <a:pt x="90" y="84"/>
                  </a:lnTo>
                  <a:lnTo>
                    <a:pt x="83" y="84"/>
                  </a:lnTo>
                  <a:lnTo>
                    <a:pt x="90" y="97"/>
                  </a:lnTo>
                  <a:lnTo>
                    <a:pt x="48" y="147"/>
                  </a:lnTo>
                  <a:lnTo>
                    <a:pt x="35" y="154"/>
                  </a:lnTo>
                  <a:lnTo>
                    <a:pt x="28" y="147"/>
                  </a:lnTo>
                  <a:lnTo>
                    <a:pt x="13" y="154"/>
                  </a:lnTo>
                  <a:lnTo>
                    <a:pt x="13" y="174"/>
                  </a:lnTo>
                  <a:lnTo>
                    <a:pt x="28" y="174"/>
                  </a:lnTo>
                  <a:lnTo>
                    <a:pt x="28" y="182"/>
                  </a:lnTo>
                  <a:lnTo>
                    <a:pt x="35" y="182"/>
                  </a:lnTo>
                  <a:lnTo>
                    <a:pt x="35" y="195"/>
                  </a:lnTo>
                  <a:lnTo>
                    <a:pt x="35" y="202"/>
                  </a:lnTo>
                  <a:lnTo>
                    <a:pt x="7" y="202"/>
                  </a:lnTo>
                  <a:lnTo>
                    <a:pt x="0" y="216"/>
                  </a:lnTo>
                  <a:lnTo>
                    <a:pt x="13" y="224"/>
                  </a:lnTo>
                  <a:lnTo>
                    <a:pt x="28" y="224"/>
                  </a:lnTo>
                  <a:lnTo>
                    <a:pt x="28" y="230"/>
                  </a:lnTo>
                  <a:lnTo>
                    <a:pt x="7" y="230"/>
                  </a:lnTo>
                  <a:lnTo>
                    <a:pt x="35" y="257"/>
                  </a:lnTo>
                  <a:lnTo>
                    <a:pt x="48" y="244"/>
                  </a:lnTo>
                  <a:lnTo>
                    <a:pt x="55" y="230"/>
                  </a:lnTo>
                  <a:lnTo>
                    <a:pt x="55" y="265"/>
                  </a:lnTo>
                  <a:lnTo>
                    <a:pt x="70" y="314"/>
                  </a:lnTo>
                  <a:lnTo>
                    <a:pt x="83" y="341"/>
                  </a:lnTo>
                  <a:lnTo>
                    <a:pt x="111" y="418"/>
                  </a:lnTo>
                  <a:lnTo>
                    <a:pt x="125" y="425"/>
                  </a:lnTo>
                  <a:lnTo>
                    <a:pt x="132" y="418"/>
                  </a:lnTo>
                  <a:lnTo>
                    <a:pt x="140" y="411"/>
                  </a:lnTo>
                  <a:lnTo>
                    <a:pt x="146" y="404"/>
                  </a:lnTo>
                  <a:lnTo>
                    <a:pt x="146" y="376"/>
                  </a:lnTo>
                  <a:lnTo>
                    <a:pt x="160" y="356"/>
                  </a:lnTo>
                  <a:lnTo>
                    <a:pt x="160" y="334"/>
                  </a:lnTo>
                  <a:lnTo>
                    <a:pt x="160" y="327"/>
                  </a:lnTo>
                  <a:lnTo>
                    <a:pt x="167" y="327"/>
                  </a:lnTo>
                  <a:lnTo>
                    <a:pt x="173" y="314"/>
                  </a:lnTo>
                  <a:lnTo>
                    <a:pt x="181" y="314"/>
                  </a:lnTo>
                  <a:lnTo>
                    <a:pt x="181" y="307"/>
                  </a:lnTo>
                  <a:lnTo>
                    <a:pt x="223" y="272"/>
                  </a:lnTo>
                  <a:lnTo>
                    <a:pt x="243" y="265"/>
                  </a:lnTo>
                  <a:lnTo>
                    <a:pt x="251" y="237"/>
                  </a:lnTo>
                  <a:lnTo>
                    <a:pt x="265" y="230"/>
                  </a:lnTo>
                  <a:lnTo>
                    <a:pt x="265" y="237"/>
                  </a:lnTo>
                  <a:lnTo>
                    <a:pt x="272" y="237"/>
                  </a:lnTo>
                  <a:lnTo>
                    <a:pt x="265" y="195"/>
                  </a:lnTo>
                  <a:lnTo>
                    <a:pt x="258" y="195"/>
                  </a:lnTo>
                  <a:lnTo>
                    <a:pt x="265" y="182"/>
                  </a:lnTo>
                  <a:lnTo>
                    <a:pt x="265" y="174"/>
                  </a:lnTo>
                  <a:lnTo>
                    <a:pt x="272" y="174"/>
                  </a:lnTo>
                  <a:lnTo>
                    <a:pt x="286" y="174"/>
                  </a:lnTo>
                  <a:lnTo>
                    <a:pt x="286" y="189"/>
                  </a:lnTo>
                  <a:lnTo>
                    <a:pt x="313" y="189"/>
                  </a:lnTo>
                  <a:lnTo>
                    <a:pt x="300" y="202"/>
                  </a:lnTo>
                  <a:lnTo>
                    <a:pt x="300" y="216"/>
                  </a:lnTo>
                  <a:lnTo>
                    <a:pt x="307" y="216"/>
                  </a:lnTo>
                  <a:lnTo>
                    <a:pt x="313" y="202"/>
                  </a:lnTo>
                  <a:lnTo>
                    <a:pt x="313" y="216"/>
                  </a:lnTo>
                  <a:lnTo>
                    <a:pt x="328" y="237"/>
                  </a:lnTo>
                  <a:lnTo>
                    <a:pt x="328" y="230"/>
                  </a:lnTo>
                  <a:lnTo>
                    <a:pt x="335" y="216"/>
                  </a:lnTo>
                  <a:lnTo>
                    <a:pt x="342" y="202"/>
                  </a:lnTo>
                  <a:lnTo>
                    <a:pt x="355" y="174"/>
                  </a:lnTo>
                  <a:lnTo>
                    <a:pt x="370" y="160"/>
                  </a:lnTo>
                  <a:lnTo>
                    <a:pt x="383" y="160"/>
                  </a:lnTo>
                  <a:lnTo>
                    <a:pt x="383" y="147"/>
                  </a:lnTo>
                  <a:lnTo>
                    <a:pt x="370" y="125"/>
                  </a:lnTo>
                  <a:lnTo>
                    <a:pt x="348" y="125"/>
                  </a:lnTo>
                  <a:close/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4" name="Freeform 183"/>
            <p:cNvSpPr>
              <a:spLocks noEditPoints="1"/>
            </p:cNvSpPr>
            <p:nvPr/>
          </p:nvSpPr>
          <p:spPr bwMode="gray">
            <a:xfrm>
              <a:off x="5439445" y="2481685"/>
              <a:ext cx="311150" cy="320675"/>
            </a:xfrm>
            <a:custGeom>
              <a:avLst/>
              <a:gdLst>
                <a:gd name="T0" fmla="*/ 196 w 210"/>
                <a:gd name="T1" fmla="*/ 21 h 216"/>
                <a:gd name="T2" fmla="*/ 189 w 210"/>
                <a:gd name="T3" fmla="*/ 13 h 216"/>
                <a:gd name="T4" fmla="*/ 189 w 210"/>
                <a:gd name="T5" fmla="*/ 21 h 216"/>
                <a:gd name="T6" fmla="*/ 196 w 210"/>
                <a:gd name="T7" fmla="*/ 21 h 216"/>
                <a:gd name="T8" fmla="*/ 163 w 210"/>
                <a:gd name="T9" fmla="*/ 0 h 216"/>
                <a:gd name="T10" fmla="*/ 157 w 210"/>
                <a:gd name="T11" fmla="*/ 0 h 216"/>
                <a:gd name="T12" fmla="*/ 163 w 210"/>
                <a:gd name="T13" fmla="*/ 0 h 216"/>
                <a:gd name="T14" fmla="*/ 157 w 210"/>
                <a:gd name="T15" fmla="*/ 0 h 216"/>
                <a:gd name="T16" fmla="*/ 137 w 210"/>
                <a:gd name="T17" fmla="*/ 7 h 216"/>
                <a:gd name="T18" fmla="*/ 125 w 210"/>
                <a:gd name="T19" fmla="*/ 13 h 216"/>
                <a:gd name="T20" fmla="*/ 125 w 210"/>
                <a:gd name="T21" fmla="*/ 33 h 216"/>
                <a:gd name="T22" fmla="*/ 119 w 210"/>
                <a:gd name="T23" fmla="*/ 46 h 216"/>
                <a:gd name="T24" fmla="*/ 112 w 210"/>
                <a:gd name="T25" fmla="*/ 46 h 216"/>
                <a:gd name="T26" fmla="*/ 112 w 210"/>
                <a:gd name="T27" fmla="*/ 59 h 216"/>
                <a:gd name="T28" fmla="*/ 98 w 210"/>
                <a:gd name="T29" fmla="*/ 65 h 216"/>
                <a:gd name="T30" fmla="*/ 98 w 210"/>
                <a:gd name="T31" fmla="*/ 79 h 216"/>
                <a:gd name="T32" fmla="*/ 72 w 210"/>
                <a:gd name="T33" fmla="*/ 91 h 216"/>
                <a:gd name="T34" fmla="*/ 65 w 210"/>
                <a:gd name="T35" fmla="*/ 98 h 216"/>
                <a:gd name="T36" fmla="*/ 65 w 210"/>
                <a:gd name="T37" fmla="*/ 111 h 216"/>
                <a:gd name="T38" fmla="*/ 14 w 210"/>
                <a:gd name="T39" fmla="*/ 117 h 216"/>
                <a:gd name="T40" fmla="*/ 0 w 210"/>
                <a:gd name="T41" fmla="*/ 111 h 216"/>
                <a:gd name="T42" fmla="*/ 7 w 210"/>
                <a:gd name="T43" fmla="*/ 123 h 216"/>
                <a:gd name="T44" fmla="*/ 14 w 210"/>
                <a:gd name="T45" fmla="*/ 137 h 216"/>
                <a:gd name="T46" fmla="*/ 21 w 210"/>
                <a:gd name="T47" fmla="*/ 150 h 216"/>
                <a:gd name="T48" fmla="*/ 7 w 210"/>
                <a:gd name="T49" fmla="*/ 163 h 216"/>
                <a:gd name="T50" fmla="*/ 7 w 210"/>
                <a:gd name="T51" fmla="*/ 177 h 216"/>
                <a:gd name="T52" fmla="*/ 33 w 210"/>
                <a:gd name="T53" fmla="*/ 177 h 216"/>
                <a:gd name="T54" fmla="*/ 47 w 210"/>
                <a:gd name="T55" fmla="*/ 177 h 216"/>
                <a:gd name="T56" fmla="*/ 72 w 210"/>
                <a:gd name="T57" fmla="*/ 177 h 216"/>
                <a:gd name="T58" fmla="*/ 79 w 210"/>
                <a:gd name="T59" fmla="*/ 189 h 216"/>
                <a:gd name="T60" fmla="*/ 86 w 210"/>
                <a:gd name="T61" fmla="*/ 202 h 216"/>
                <a:gd name="T62" fmla="*/ 92 w 210"/>
                <a:gd name="T63" fmla="*/ 189 h 216"/>
                <a:gd name="T64" fmla="*/ 119 w 210"/>
                <a:gd name="T65" fmla="*/ 189 h 216"/>
                <a:gd name="T66" fmla="*/ 119 w 210"/>
                <a:gd name="T67" fmla="*/ 182 h 216"/>
                <a:gd name="T68" fmla="*/ 119 w 210"/>
                <a:gd name="T69" fmla="*/ 170 h 216"/>
                <a:gd name="T70" fmla="*/ 112 w 210"/>
                <a:gd name="T71" fmla="*/ 170 h 216"/>
                <a:gd name="T72" fmla="*/ 112 w 210"/>
                <a:gd name="T73" fmla="*/ 163 h 216"/>
                <a:gd name="T74" fmla="*/ 98 w 210"/>
                <a:gd name="T75" fmla="*/ 163 h 216"/>
                <a:gd name="T76" fmla="*/ 98 w 210"/>
                <a:gd name="T77" fmla="*/ 144 h 216"/>
                <a:gd name="T78" fmla="*/ 112 w 210"/>
                <a:gd name="T79" fmla="*/ 137 h 216"/>
                <a:gd name="T80" fmla="*/ 119 w 210"/>
                <a:gd name="T81" fmla="*/ 144 h 216"/>
                <a:gd name="T82" fmla="*/ 131 w 210"/>
                <a:gd name="T83" fmla="*/ 137 h 216"/>
                <a:gd name="T84" fmla="*/ 170 w 210"/>
                <a:gd name="T85" fmla="*/ 91 h 216"/>
                <a:gd name="T86" fmla="*/ 163 w 210"/>
                <a:gd name="T87" fmla="*/ 79 h 216"/>
                <a:gd name="T88" fmla="*/ 170 w 210"/>
                <a:gd name="T89" fmla="*/ 79 h 216"/>
                <a:gd name="T90" fmla="*/ 170 w 210"/>
                <a:gd name="T91" fmla="*/ 72 h 216"/>
                <a:gd name="T92" fmla="*/ 157 w 210"/>
                <a:gd name="T93" fmla="*/ 65 h 216"/>
                <a:gd name="T94" fmla="*/ 163 w 210"/>
                <a:gd name="T95" fmla="*/ 46 h 216"/>
                <a:gd name="T96" fmla="*/ 157 w 210"/>
                <a:gd name="T97" fmla="*/ 39 h 216"/>
                <a:gd name="T98" fmla="*/ 163 w 210"/>
                <a:gd name="T99" fmla="*/ 33 h 216"/>
                <a:gd name="T100" fmla="*/ 163 w 210"/>
                <a:gd name="T101" fmla="*/ 26 h 216"/>
                <a:gd name="T102" fmla="*/ 157 w 210"/>
                <a:gd name="T103" fmla="*/ 21 h 216"/>
                <a:gd name="T104" fmla="*/ 151 w 210"/>
                <a:gd name="T105" fmla="*/ 21 h 216"/>
                <a:gd name="T106" fmla="*/ 151 w 210"/>
                <a:gd name="T107" fmla="*/ 13 h 216"/>
                <a:gd name="T108" fmla="*/ 151 w 210"/>
                <a:gd name="T109" fmla="*/ 7 h 216"/>
                <a:gd name="T110" fmla="*/ 151 w 210"/>
                <a:gd name="T111" fmla="*/ 0 h 216"/>
                <a:gd name="T112" fmla="*/ 157 w 210"/>
                <a:gd name="T113" fmla="*/ 0 h 2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10" h="216">
                  <a:moveTo>
                    <a:pt x="210" y="22"/>
                  </a:moveTo>
                  <a:lnTo>
                    <a:pt x="203" y="14"/>
                  </a:lnTo>
                  <a:lnTo>
                    <a:pt x="203" y="22"/>
                  </a:lnTo>
                  <a:lnTo>
                    <a:pt x="210" y="22"/>
                  </a:lnTo>
                  <a:close/>
                  <a:moveTo>
                    <a:pt x="175" y="0"/>
                  </a:moveTo>
                  <a:lnTo>
                    <a:pt x="168" y="0"/>
                  </a:lnTo>
                  <a:lnTo>
                    <a:pt x="175" y="0"/>
                  </a:lnTo>
                  <a:close/>
                  <a:moveTo>
                    <a:pt x="168" y="0"/>
                  </a:moveTo>
                  <a:lnTo>
                    <a:pt x="147" y="7"/>
                  </a:lnTo>
                  <a:lnTo>
                    <a:pt x="134" y="14"/>
                  </a:lnTo>
                  <a:lnTo>
                    <a:pt x="134" y="35"/>
                  </a:lnTo>
                  <a:lnTo>
                    <a:pt x="127" y="49"/>
                  </a:lnTo>
                  <a:lnTo>
                    <a:pt x="120" y="49"/>
                  </a:lnTo>
                  <a:lnTo>
                    <a:pt x="120" y="63"/>
                  </a:lnTo>
                  <a:lnTo>
                    <a:pt x="105" y="70"/>
                  </a:lnTo>
                  <a:lnTo>
                    <a:pt x="105" y="84"/>
                  </a:lnTo>
                  <a:lnTo>
                    <a:pt x="77" y="97"/>
                  </a:lnTo>
                  <a:lnTo>
                    <a:pt x="70" y="105"/>
                  </a:lnTo>
                  <a:lnTo>
                    <a:pt x="70" y="119"/>
                  </a:lnTo>
                  <a:lnTo>
                    <a:pt x="15" y="125"/>
                  </a:lnTo>
                  <a:lnTo>
                    <a:pt x="0" y="119"/>
                  </a:lnTo>
                  <a:lnTo>
                    <a:pt x="7" y="132"/>
                  </a:lnTo>
                  <a:lnTo>
                    <a:pt x="15" y="147"/>
                  </a:lnTo>
                  <a:lnTo>
                    <a:pt x="22" y="160"/>
                  </a:lnTo>
                  <a:lnTo>
                    <a:pt x="7" y="174"/>
                  </a:lnTo>
                  <a:lnTo>
                    <a:pt x="7" y="189"/>
                  </a:lnTo>
                  <a:lnTo>
                    <a:pt x="35" y="189"/>
                  </a:lnTo>
                  <a:lnTo>
                    <a:pt x="50" y="189"/>
                  </a:lnTo>
                  <a:lnTo>
                    <a:pt x="77" y="189"/>
                  </a:lnTo>
                  <a:lnTo>
                    <a:pt x="85" y="202"/>
                  </a:lnTo>
                  <a:lnTo>
                    <a:pt x="92" y="216"/>
                  </a:lnTo>
                  <a:lnTo>
                    <a:pt x="99" y="202"/>
                  </a:lnTo>
                  <a:lnTo>
                    <a:pt x="127" y="202"/>
                  </a:lnTo>
                  <a:lnTo>
                    <a:pt x="127" y="195"/>
                  </a:lnTo>
                  <a:lnTo>
                    <a:pt x="127" y="182"/>
                  </a:lnTo>
                  <a:lnTo>
                    <a:pt x="120" y="182"/>
                  </a:lnTo>
                  <a:lnTo>
                    <a:pt x="120" y="174"/>
                  </a:lnTo>
                  <a:lnTo>
                    <a:pt x="105" y="174"/>
                  </a:lnTo>
                  <a:lnTo>
                    <a:pt x="105" y="154"/>
                  </a:lnTo>
                  <a:lnTo>
                    <a:pt x="120" y="147"/>
                  </a:lnTo>
                  <a:lnTo>
                    <a:pt x="127" y="154"/>
                  </a:lnTo>
                  <a:lnTo>
                    <a:pt x="140" y="147"/>
                  </a:lnTo>
                  <a:lnTo>
                    <a:pt x="182" y="97"/>
                  </a:lnTo>
                  <a:lnTo>
                    <a:pt x="175" y="84"/>
                  </a:lnTo>
                  <a:lnTo>
                    <a:pt x="182" y="84"/>
                  </a:lnTo>
                  <a:lnTo>
                    <a:pt x="182" y="77"/>
                  </a:lnTo>
                  <a:lnTo>
                    <a:pt x="168" y="70"/>
                  </a:lnTo>
                  <a:lnTo>
                    <a:pt x="175" y="49"/>
                  </a:lnTo>
                  <a:lnTo>
                    <a:pt x="168" y="42"/>
                  </a:lnTo>
                  <a:lnTo>
                    <a:pt x="175" y="35"/>
                  </a:lnTo>
                  <a:lnTo>
                    <a:pt x="175" y="28"/>
                  </a:lnTo>
                  <a:lnTo>
                    <a:pt x="168" y="22"/>
                  </a:lnTo>
                  <a:lnTo>
                    <a:pt x="162" y="22"/>
                  </a:lnTo>
                  <a:lnTo>
                    <a:pt x="162" y="14"/>
                  </a:lnTo>
                  <a:lnTo>
                    <a:pt x="162" y="7"/>
                  </a:lnTo>
                  <a:lnTo>
                    <a:pt x="162" y="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5" name="Freeform 187"/>
            <p:cNvSpPr>
              <a:spLocks/>
            </p:cNvSpPr>
            <p:nvPr/>
          </p:nvSpPr>
          <p:spPr bwMode="gray">
            <a:xfrm>
              <a:off x="1473870" y="1179934"/>
              <a:ext cx="1676400" cy="1189038"/>
            </a:xfrm>
            <a:custGeom>
              <a:avLst/>
              <a:gdLst>
                <a:gd name="T0" fmla="*/ 731 w 1056"/>
                <a:gd name="T1" fmla="*/ 742 h 749"/>
                <a:gd name="T2" fmla="*/ 737 w 1056"/>
                <a:gd name="T3" fmla="*/ 716 h 749"/>
                <a:gd name="T4" fmla="*/ 743 w 1056"/>
                <a:gd name="T5" fmla="*/ 677 h 749"/>
                <a:gd name="T6" fmla="*/ 685 w 1056"/>
                <a:gd name="T7" fmla="*/ 638 h 749"/>
                <a:gd name="T8" fmla="*/ 614 w 1056"/>
                <a:gd name="T9" fmla="*/ 638 h 749"/>
                <a:gd name="T10" fmla="*/ 567 w 1056"/>
                <a:gd name="T11" fmla="*/ 613 h 749"/>
                <a:gd name="T12" fmla="*/ 164 w 1056"/>
                <a:gd name="T13" fmla="*/ 573 h 749"/>
                <a:gd name="T14" fmla="*/ 131 w 1056"/>
                <a:gd name="T15" fmla="*/ 508 h 749"/>
                <a:gd name="T16" fmla="*/ 84 w 1056"/>
                <a:gd name="T17" fmla="*/ 404 h 749"/>
                <a:gd name="T18" fmla="*/ 46 w 1056"/>
                <a:gd name="T19" fmla="*/ 398 h 749"/>
                <a:gd name="T20" fmla="*/ 0 w 1056"/>
                <a:gd name="T21" fmla="*/ 365 h 749"/>
                <a:gd name="T22" fmla="*/ 65 w 1056"/>
                <a:gd name="T23" fmla="*/ 98 h 749"/>
                <a:gd name="T24" fmla="*/ 144 w 1056"/>
                <a:gd name="T25" fmla="*/ 59 h 749"/>
                <a:gd name="T26" fmla="*/ 182 w 1056"/>
                <a:gd name="T27" fmla="*/ 66 h 749"/>
                <a:gd name="T28" fmla="*/ 203 w 1056"/>
                <a:gd name="T29" fmla="*/ 92 h 749"/>
                <a:gd name="T30" fmla="*/ 261 w 1056"/>
                <a:gd name="T31" fmla="*/ 92 h 749"/>
                <a:gd name="T32" fmla="*/ 326 w 1056"/>
                <a:gd name="T33" fmla="*/ 118 h 749"/>
                <a:gd name="T34" fmla="*/ 346 w 1056"/>
                <a:gd name="T35" fmla="*/ 157 h 749"/>
                <a:gd name="T36" fmla="*/ 397 w 1056"/>
                <a:gd name="T37" fmla="*/ 131 h 749"/>
                <a:gd name="T38" fmla="*/ 490 w 1056"/>
                <a:gd name="T39" fmla="*/ 150 h 749"/>
                <a:gd name="T40" fmla="*/ 535 w 1056"/>
                <a:gd name="T41" fmla="*/ 125 h 749"/>
                <a:gd name="T42" fmla="*/ 549 w 1056"/>
                <a:gd name="T43" fmla="*/ 98 h 749"/>
                <a:gd name="T44" fmla="*/ 554 w 1056"/>
                <a:gd name="T45" fmla="*/ 157 h 749"/>
                <a:gd name="T46" fmla="*/ 581 w 1056"/>
                <a:gd name="T47" fmla="*/ 92 h 749"/>
                <a:gd name="T48" fmla="*/ 581 w 1056"/>
                <a:gd name="T49" fmla="*/ 0 h 749"/>
                <a:gd name="T50" fmla="*/ 633 w 1056"/>
                <a:gd name="T51" fmla="*/ 125 h 749"/>
                <a:gd name="T52" fmla="*/ 665 w 1056"/>
                <a:gd name="T53" fmla="*/ 164 h 749"/>
                <a:gd name="T54" fmla="*/ 692 w 1056"/>
                <a:gd name="T55" fmla="*/ 79 h 749"/>
                <a:gd name="T56" fmla="*/ 737 w 1056"/>
                <a:gd name="T57" fmla="*/ 98 h 749"/>
                <a:gd name="T58" fmla="*/ 737 w 1056"/>
                <a:gd name="T59" fmla="*/ 157 h 749"/>
                <a:gd name="T60" fmla="*/ 692 w 1056"/>
                <a:gd name="T61" fmla="*/ 189 h 749"/>
                <a:gd name="T62" fmla="*/ 665 w 1056"/>
                <a:gd name="T63" fmla="*/ 235 h 749"/>
                <a:gd name="T64" fmla="*/ 626 w 1056"/>
                <a:gd name="T65" fmla="*/ 299 h 749"/>
                <a:gd name="T66" fmla="*/ 587 w 1056"/>
                <a:gd name="T67" fmla="*/ 332 h 749"/>
                <a:gd name="T68" fmla="*/ 593 w 1056"/>
                <a:gd name="T69" fmla="*/ 404 h 749"/>
                <a:gd name="T70" fmla="*/ 659 w 1056"/>
                <a:gd name="T71" fmla="*/ 469 h 749"/>
                <a:gd name="T72" fmla="*/ 731 w 1056"/>
                <a:gd name="T73" fmla="*/ 541 h 749"/>
                <a:gd name="T74" fmla="*/ 776 w 1056"/>
                <a:gd name="T75" fmla="*/ 495 h 749"/>
                <a:gd name="T76" fmla="*/ 776 w 1056"/>
                <a:gd name="T77" fmla="*/ 398 h 749"/>
                <a:gd name="T78" fmla="*/ 783 w 1056"/>
                <a:gd name="T79" fmla="*/ 332 h 749"/>
                <a:gd name="T80" fmla="*/ 808 w 1056"/>
                <a:gd name="T81" fmla="*/ 320 h 749"/>
                <a:gd name="T82" fmla="*/ 862 w 1056"/>
                <a:gd name="T83" fmla="*/ 346 h 749"/>
                <a:gd name="T84" fmla="*/ 939 w 1056"/>
                <a:gd name="T85" fmla="*/ 391 h 749"/>
                <a:gd name="T86" fmla="*/ 978 w 1056"/>
                <a:gd name="T87" fmla="*/ 449 h 749"/>
                <a:gd name="T88" fmla="*/ 1011 w 1056"/>
                <a:gd name="T89" fmla="*/ 495 h 749"/>
                <a:gd name="T90" fmla="*/ 1031 w 1056"/>
                <a:gd name="T91" fmla="*/ 508 h 749"/>
                <a:gd name="T92" fmla="*/ 1050 w 1056"/>
                <a:gd name="T93" fmla="*/ 541 h 749"/>
                <a:gd name="T94" fmla="*/ 1005 w 1056"/>
                <a:gd name="T95" fmla="*/ 598 h 749"/>
                <a:gd name="T96" fmla="*/ 906 w 1056"/>
                <a:gd name="T97" fmla="*/ 613 h 749"/>
                <a:gd name="T98" fmla="*/ 867 w 1056"/>
                <a:gd name="T99" fmla="*/ 652 h 749"/>
                <a:gd name="T100" fmla="*/ 946 w 1056"/>
                <a:gd name="T101" fmla="*/ 613 h 749"/>
                <a:gd name="T102" fmla="*/ 933 w 1056"/>
                <a:gd name="T103" fmla="*/ 644 h 749"/>
                <a:gd name="T104" fmla="*/ 965 w 1056"/>
                <a:gd name="T105" fmla="*/ 677 h 749"/>
                <a:gd name="T106" fmla="*/ 992 w 1056"/>
                <a:gd name="T107" fmla="*/ 664 h 749"/>
                <a:gd name="T108" fmla="*/ 946 w 1056"/>
                <a:gd name="T109" fmla="*/ 703 h 749"/>
                <a:gd name="T110" fmla="*/ 939 w 1056"/>
                <a:gd name="T111" fmla="*/ 684 h 749"/>
                <a:gd name="T112" fmla="*/ 906 w 1056"/>
                <a:gd name="T113" fmla="*/ 677 h 749"/>
                <a:gd name="T114" fmla="*/ 888 w 1056"/>
                <a:gd name="T115" fmla="*/ 644 h 749"/>
                <a:gd name="T116" fmla="*/ 796 w 1056"/>
                <a:gd name="T117" fmla="*/ 703 h 74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056" h="749">
                  <a:moveTo>
                    <a:pt x="770" y="710"/>
                  </a:moveTo>
                  <a:lnTo>
                    <a:pt x="770" y="722"/>
                  </a:lnTo>
                  <a:lnTo>
                    <a:pt x="737" y="729"/>
                  </a:lnTo>
                  <a:lnTo>
                    <a:pt x="731" y="742"/>
                  </a:lnTo>
                  <a:lnTo>
                    <a:pt x="710" y="749"/>
                  </a:lnTo>
                  <a:lnTo>
                    <a:pt x="731" y="722"/>
                  </a:lnTo>
                  <a:lnTo>
                    <a:pt x="718" y="722"/>
                  </a:lnTo>
                  <a:lnTo>
                    <a:pt x="737" y="716"/>
                  </a:lnTo>
                  <a:lnTo>
                    <a:pt x="737" y="684"/>
                  </a:lnTo>
                  <a:lnTo>
                    <a:pt x="750" y="703"/>
                  </a:lnTo>
                  <a:lnTo>
                    <a:pt x="757" y="691"/>
                  </a:lnTo>
                  <a:lnTo>
                    <a:pt x="743" y="677"/>
                  </a:lnTo>
                  <a:lnTo>
                    <a:pt x="705" y="664"/>
                  </a:lnTo>
                  <a:lnTo>
                    <a:pt x="698" y="658"/>
                  </a:lnTo>
                  <a:lnTo>
                    <a:pt x="692" y="638"/>
                  </a:lnTo>
                  <a:lnTo>
                    <a:pt x="685" y="638"/>
                  </a:lnTo>
                  <a:lnTo>
                    <a:pt x="672" y="619"/>
                  </a:lnTo>
                  <a:lnTo>
                    <a:pt x="659" y="613"/>
                  </a:lnTo>
                  <a:lnTo>
                    <a:pt x="633" y="638"/>
                  </a:lnTo>
                  <a:lnTo>
                    <a:pt x="614" y="638"/>
                  </a:lnTo>
                  <a:lnTo>
                    <a:pt x="593" y="619"/>
                  </a:lnTo>
                  <a:lnTo>
                    <a:pt x="581" y="619"/>
                  </a:lnTo>
                  <a:lnTo>
                    <a:pt x="574" y="605"/>
                  </a:lnTo>
                  <a:lnTo>
                    <a:pt x="567" y="613"/>
                  </a:lnTo>
                  <a:lnTo>
                    <a:pt x="228" y="613"/>
                  </a:lnTo>
                  <a:lnTo>
                    <a:pt x="221" y="613"/>
                  </a:lnTo>
                  <a:lnTo>
                    <a:pt x="209" y="605"/>
                  </a:lnTo>
                  <a:lnTo>
                    <a:pt x="164" y="573"/>
                  </a:lnTo>
                  <a:lnTo>
                    <a:pt x="156" y="547"/>
                  </a:lnTo>
                  <a:lnTo>
                    <a:pt x="150" y="541"/>
                  </a:lnTo>
                  <a:lnTo>
                    <a:pt x="123" y="514"/>
                  </a:lnTo>
                  <a:lnTo>
                    <a:pt x="131" y="508"/>
                  </a:lnTo>
                  <a:lnTo>
                    <a:pt x="131" y="495"/>
                  </a:lnTo>
                  <a:lnTo>
                    <a:pt x="131" y="469"/>
                  </a:lnTo>
                  <a:lnTo>
                    <a:pt x="111" y="449"/>
                  </a:lnTo>
                  <a:lnTo>
                    <a:pt x="84" y="404"/>
                  </a:lnTo>
                  <a:lnTo>
                    <a:pt x="78" y="404"/>
                  </a:lnTo>
                  <a:lnTo>
                    <a:pt x="72" y="378"/>
                  </a:lnTo>
                  <a:lnTo>
                    <a:pt x="59" y="391"/>
                  </a:lnTo>
                  <a:lnTo>
                    <a:pt x="46" y="398"/>
                  </a:lnTo>
                  <a:lnTo>
                    <a:pt x="26" y="371"/>
                  </a:lnTo>
                  <a:lnTo>
                    <a:pt x="26" y="365"/>
                  </a:lnTo>
                  <a:lnTo>
                    <a:pt x="0" y="371"/>
                  </a:lnTo>
                  <a:lnTo>
                    <a:pt x="0" y="365"/>
                  </a:lnTo>
                  <a:lnTo>
                    <a:pt x="0" y="85"/>
                  </a:lnTo>
                  <a:lnTo>
                    <a:pt x="19" y="85"/>
                  </a:lnTo>
                  <a:lnTo>
                    <a:pt x="65" y="118"/>
                  </a:lnTo>
                  <a:lnTo>
                    <a:pt x="65" y="98"/>
                  </a:lnTo>
                  <a:lnTo>
                    <a:pt x="72" y="92"/>
                  </a:lnTo>
                  <a:lnTo>
                    <a:pt x="84" y="85"/>
                  </a:lnTo>
                  <a:lnTo>
                    <a:pt x="98" y="92"/>
                  </a:lnTo>
                  <a:lnTo>
                    <a:pt x="144" y="59"/>
                  </a:lnTo>
                  <a:lnTo>
                    <a:pt x="144" y="79"/>
                  </a:lnTo>
                  <a:lnTo>
                    <a:pt x="156" y="79"/>
                  </a:lnTo>
                  <a:lnTo>
                    <a:pt x="164" y="53"/>
                  </a:lnTo>
                  <a:lnTo>
                    <a:pt x="182" y="66"/>
                  </a:lnTo>
                  <a:lnTo>
                    <a:pt x="182" y="85"/>
                  </a:lnTo>
                  <a:lnTo>
                    <a:pt x="196" y="92"/>
                  </a:lnTo>
                  <a:lnTo>
                    <a:pt x="203" y="79"/>
                  </a:lnTo>
                  <a:lnTo>
                    <a:pt x="203" y="92"/>
                  </a:lnTo>
                  <a:lnTo>
                    <a:pt x="221" y="92"/>
                  </a:lnTo>
                  <a:lnTo>
                    <a:pt x="221" y="79"/>
                  </a:lnTo>
                  <a:lnTo>
                    <a:pt x="241" y="79"/>
                  </a:lnTo>
                  <a:lnTo>
                    <a:pt x="261" y="92"/>
                  </a:lnTo>
                  <a:lnTo>
                    <a:pt x="274" y="98"/>
                  </a:lnTo>
                  <a:lnTo>
                    <a:pt x="287" y="111"/>
                  </a:lnTo>
                  <a:lnTo>
                    <a:pt x="307" y="111"/>
                  </a:lnTo>
                  <a:lnTo>
                    <a:pt x="326" y="118"/>
                  </a:lnTo>
                  <a:lnTo>
                    <a:pt x="326" y="131"/>
                  </a:lnTo>
                  <a:lnTo>
                    <a:pt x="320" y="137"/>
                  </a:lnTo>
                  <a:lnTo>
                    <a:pt x="320" y="150"/>
                  </a:lnTo>
                  <a:lnTo>
                    <a:pt x="346" y="157"/>
                  </a:lnTo>
                  <a:lnTo>
                    <a:pt x="385" y="137"/>
                  </a:lnTo>
                  <a:lnTo>
                    <a:pt x="411" y="157"/>
                  </a:lnTo>
                  <a:lnTo>
                    <a:pt x="411" y="137"/>
                  </a:lnTo>
                  <a:lnTo>
                    <a:pt x="397" y="131"/>
                  </a:lnTo>
                  <a:lnTo>
                    <a:pt x="411" y="125"/>
                  </a:lnTo>
                  <a:lnTo>
                    <a:pt x="437" y="111"/>
                  </a:lnTo>
                  <a:lnTo>
                    <a:pt x="450" y="131"/>
                  </a:lnTo>
                  <a:lnTo>
                    <a:pt x="490" y="150"/>
                  </a:lnTo>
                  <a:lnTo>
                    <a:pt x="509" y="157"/>
                  </a:lnTo>
                  <a:lnTo>
                    <a:pt x="528" y="157"/>
                  </a:lnTo>
                  <a:lnTo>
                    <a:pt x="528" y="131"/>
                  </a:lnTo>
                  <a:lnTo>
                    <a:pt x="535" y="125"/>
                  </a:lnTo>
                  <a:lnTo>
                    <a:pt x="509" y="111"/>
                  </a:lnTo>
                  <a:lnTo>
                    <a:pt x="528" y="98"/>
                  </a:lnTo>
                  <a:lnTo>
                    <a:pt x="535" y="79"/>
                  </a:lnTo>
                  <a:lnTo>
                    <a:pt x="549" y="98"/>
                  </a:lnTo>
                  <a:lnTo>
                    <a:pt x="567" y="118"/>
                  </a:lnTo>
                  <a:lnTo>
                    <a:pt x="549" y="131"/>
                  </a:lnTo>
                  <a:lnTo>
                    <a:pt x="549" y="150"/>
                  </a:lnTo>
                  <a:lnTo>
                    <a:pt x="554" y="157"/>
                  </a:lnTo>
                  <a:lnTo>
                    <a:pt x="567" y="137"/>
                  </a:lnTo>
                  <a:lnTo>
                    <a:pt x="581" y="125"/>
                  </a:lnTo>
                  <a:lnTo>
                    <a:pt x="574" y="111"/>
                  </a:lnTo>
                  <a:lnTo>
                    <a:pt x="581" y="92"/>
                  </a:lnTo>
                  <a:lnTo>
                    <a:pt x="567" y="79"/>
                  </a:lnTo>
                  <a:lnTo>
                    <a:pt x="549" y="59"/>
                  </a:lnTo>
                  <a:lnTo>
                    <a:pt x="554" y="13"/>
                  </a:lnTo>
                  <a:lnTo>
                    <a:pt x="581" y="0"/>
                  </a:lnTo>
                  <a:lnTo>
                    <a:pt x="614" y="66"/>
                  </a:lnTo>
                  <a:lnTo>
                    <a:pt x="606" y="85"/>
                  </a:lnTo>
                  <a:lnTo>
                    <a:pt x="614" y="92"/>
                  </a:lnTo>
                  <a:lnTo>
                    <a:pt x="633" y="125"/>
                  </a:lnTo>
                  <a:lnTo>
                    <a:pt x="647" y="98"/>
                  </a:lnTo>
                  <a:lnTo>
                    <a:pt x="659" y="118"/>
                  </a:lnTo>
                  <a:lnTo>
                    <a:pt x="652" y="150"/>
                  </a:lnTo>
                  <a:lnTo>
                    <a:pt x="665" y="164"/>
                  </a:lnTo>
                  <a:lnTo>
                    <a:pt x="672" y="164"/>
                  </a:lnTo>
                  <a:lnTo>
                    <a:pt x="672" y="150"/>
                  </a:lnTo>
                  <a:lnTo>
                    <a:pt x="692" y="137"/>
                  </a:lnTo>
                  <a:lnTo>
                    <a:pt x="692" y="79"/>
                  </a:lnTo>
                  <a:lnTo>
                    <a:pt x="705" y="79"/>
                  </a:lnTo>
                  <a:lnTo>
                    <a:pt x="718" y="85"/>
                  </a:lnTo>
                  <a:lnTo>
                    <a:pt x="718" y="98"/>
                  </a:lnTo>
                  <a:lnTo>
                    <a:pt x="737" y="98"/>
                  </a:lnTo>
                  <a:lnTo>
                    <a:pt x="737" y="125"/>
                  </a:lnTo>
                  <a:lnTo>
                    <a:pt x="718" y="131"/>
                  </a:lnTo>
                  <a:lnTo>
                    <a:pt x="718" y="150"/>
                  </a:lnTo>
                  <a:lnTo>
                    <a:pt x="737" y="157"/>
                  </a:lnTo>
                  <a:lnTo>
                    <a:pt x="737" y="169"/>
                  </a:lnTo>
                  <a:lnTo>
                    <a:pt x="705" y="202"/>
                  </a:lnTo>
                  <a:lnTo>
                    <a:pt x="692" y="197"/>
                  </a:lnTo>
                  <a:lnTo>
                    <a:pt x="692" y="189"/>
                  </a:lnTo>
                  <a:lnTo>
                    <a:pt x="672" y="189"/>
                  </a:lnTo>
                  <a:lnTo>
                    <a:pt x="685" y="202"/>
                  </a:lnTo>
                  <a:lnTo>
                    <a:pt x="665" y="222"/>
                  </a:lnTo>
                  <a:lnTo>
                    <a:pt x="665" y="235"/>
                  </a:lnTo>
                  <a:lnTo>
                    <a:pt x="652" y="267"/>
                  </a:lnTo>
                  <a:lnTo>
                    <a:pt x="633" y="267"/>
                  </a:lnTo>
                  <a:lnTo>
                    <a:pt x="620" y="287"/>
                  </a:lnTo>
                  <a:lnTo>
                    <a:pt x="626" y="299"/>
                  </a:lnTo>
                  <a:lnTo>
                    <a:pt x="606" y="307"/>
                  </a:lnTo>
                  <a:lnTo>
                    <a:pt x="606" y="326"/>
                  </a:lnTo>
                  <a:lnTo>
                    <a:pt x="593" y="326"/>
                  </a:lnTo>
                  <a:lnTo>
                    <a:pt x="587" y="332"/>
                  </a:lnTo>
                  <a:lnTo>
                    <a:pt x="574" y="371"/>
                  </a:lnTo>
                  <a:lnTo>
                    <a:pt x="574" y="398"/>
                  </a:lnTo>
                  <a:lnTo>
                    <a:pt x="581" y="404"/>
                  </a:lnTo>
                  <a:lnTo>
                    <a:pt x="593" y="404"/>
                  </a:lnTo>
                  <a:lnTo>
                    <a:pt x="606" y="449"/>
                  </a:lnTo>
                  <a:lnTo>
                    <a:pt x="620" y="442"/>
                  </a:lnTo>
                  <a:lnTo>
                    <a:pt x="647" y="449"/>
                  </a:lnTo>
                  <a:lnTo>
                    <a:pt x="659" y="469"/>
                  </a:lnTo>
                  <a:lnTo>
                    <a:pt x="692" y="482"/>
                  </a:lnTo>
                  <a:lnTo>
                    <a:pt x="718" y="482"/>
                  </a:lnTo>
                  <a:lnTo>
                    <a:pt x="731" y="495"/>
                  </a:lnTo>
                  <a:lnTo>
                    <a:pt x="731" y="541"/>
                  </a:lnTo>
                  <a:lnTo>
                    <a:pt x="757" y="573"/>
                  </a:lnTo>
                  <a:lnTo>
                    <a:pt x="776" y="554"/>
                  </a:lnTo>
                  <a:lnTo>
                    <a:pt x="757" y="502"/>
                  </a:lnTo>
                  <a:lnTo>
                    <a:pt x="776" y="495"/>
                  </a:lnTo>
                  <a:lnTo>
                    <a:pt x="790" y="469"/>
                  </a:lnTo>
                  <a:lnTo>
                    <a:pt x="783" y="424"/>
                  </a:lnTo>
                  <a:lnTo>
                    <a:pt x="770" y="404"/>
                  </a:lnTo>
                  <a:lnTo>
                    <a:pt x="776" y="398"/>
                  </a:lnTo>
                  <a:lnTo>
                    <a:pt x="783" y="398"/>
                  </a:lnTo>
                  <a:lnTo>
                    <a:pt x="783" y="365"/>
                  </a:lnTo>
                  <a:lnTo>
                    <a:pt x="776" y="358"/>
                  </a:lnTo>
                  <a:lnTo>
                    <a:pt x="783" y="332"/>
                  </a:lnTo>
                  <a:lnTo>
                    <a:pt x="776" y="326"/>
                  </a:lnTo>
                  <a:lnTo>
                    <a:pt x="776" y="320"/>
                  </a:lnTo>
                  <a:lnTo>
                    <a:pt x="783" y="307"/>
                  </a:lnTo>
                  <a:lnTo>
                    <a:pt x="808" y="320"/>
                  </a:lnTo>
                  <a:lnTo>
                    <a:pt x="829" y="307"/>
                  </a:lnTo>
                  <a:lnTo>
                    <a:pt x="862" y="332"/>
                  </a:lnTo>
                  <a:lnTo>
                    <a:pt x="855" y="339"/>
                  </a:lnTo>
                  <a:lnTo>
                    <a:pt x="862" y="346"/>
                  </a:lnTo>
                  <a:lnTo>
                    <a:pt x="888" y="346"/>
                  </a:lnTo>
                  <a:lnTo>
                    <a:pt x="888" y="398"/>
                  </a:lnTo>
                  <a:lnTo>
                    <a:pt x="906" y="424"/>
                  </a:lnTo>
                  <a:lnTo>
                    <a:pt x="939" y="391"/>
                  </a:lnTo>
                  <a:lnTo>
                    <a:pt x="933" y="378"/>
                  </a:lnTo>
                  <a:lnTo>
                    <a:pt x="939" y="365"/>
                  </a:lnTo>
                  <a:lnTo>
                    <a:pt x="985" y="442"/>
                  </a:lnTo>
                  <a:lnTo>
                    <a:pt x="978" y="449"/>
                  </a:lnTo>
                  <a:lnTo>
                    <a:pt x="978" y="469"/>
                  </a:lnTo>
                  <a:lnTo>
                    <a:pt x="992" y="475"/>
                  </a:lnTo>
                  <a:lnTo>
                    <a:pt x="992" y="482"/>
                  </a:lnTo>
                  <a:lnTo>
                    <a:pt x="1011" y="495"/>
                  </a:lnTo>
                  <a:lnTo>
                    <a:pt x="1018" y="495"/>
                  </a:lnTo>
                  <a:lnTo>
                    <a:pt x="1031" y="502"/>
                  </a:lnTo>
                  <a:lnTo>
                    <a:pt x="1018" y="508"/>
                  </a:lnTo>
                  <a:lnTo>
                    <a:pt x="1031" y="508"/>
                  </a:lnTo>
                  <a:lnTo>
                    <a:pt x="1031" y="527"/>
                  </a:lnTo>
                  <a:lnTo>
                    <a:pt x="1044" y="527"/>
                  </a:lnTo>
                  <a:lnTo>
                    <a:pt x="1050" y="535"/>
                  </a:lnTo>
                  <a:lnTo>
                    <a:pt x="1050" y="541"/>
                  </a:lnTo>
                  <a:lnTo>
                    <a:pt x="1056" y="554"/>
                  </a:lnTo>
                  <a:lnTo>
                    <a:pt x="1044" y="566"/>
                  </a:lnTo>
                  <a:lnTo>
                    <a:pt x="1018" y="573"/>
                  </a:lnTo>
                  <a:lnTo>
                    <a:pt x="1005" y="598"/>
                  </a:lnTo>
                  <a:lnTo>
                    <a:pt x="978" y="598"/>
                  </a:lnTo>
                  <a:lnTo>
                    <a:pt x="952" y="586"/>
                  </a:lnTo>
                  <a:lnTo>
                    <a:pt x="913" y="598"/>
                  </a:lnTo>
                  <a:lnTo>
                    <a:pt x="906" y="613"/>
                  </a:lnTo>
                  <a:lnTo>
                    <a:pt x="900" y="613"/>
                  </a:lnTo>
                  <a:lnTo>
                    <a:pt x="888" y="619"/>
                  </a:lnTo>
                  <a:lnTo>
                    <a:pt x="862" y="652"/>
                  </a:lnTo>
                  <a:lnTo>
                    <a:pt x="867" y="652"/>
                  </a:lnTo>
                  <a:lnTo>
                    <a:pt x="894" y="626"/>
                  </a:lnTo>
                  <a:lnTo>
                    <a:pt x="913" y="613"/>
                  </a:lnTo>
                  <a:lnTo>
                    <a:pt x="939" y="613"/>
                  </a:lnTo>
                  <a:lnTo>
                    <a:pt x="946" y="613"/>
                  </a:lnTo>
                  <a:lnTo>
                    <a:pt x="946" y="626"/>
                  </a:lnTo>
                  <a:lnTo>
                    <a:pt x="933" y="638"/>
                  </a:lnTo>
                  <a:lnTo>
                    <a:pt x="927" y="638"/>
                  </a:lnTo>
                  <a:lnTo>
                    <a:pt x="933" y="644"/>
                  </a:lnTo>
                  <a:lnTo>
                    <a:pt x="939" y="638"/>
                  </a:lnTo>
                  <a:lnTo>
                    <a:pt x="939" y="658"/>
                  </a:lnTo>
                  <a:lnTo>
                    <a:pt x="946" y="664"/>
                  </a:lnTo>
                  <a:lnTo>
                    <a:pt x="965" y="677"/>
                  </a:lnTo>
                  <a:lnTo>
                    <a:pt x="978" y="677"/>
                  </a:lnTo>
                  <a:lnTo>
                    <a:pt x="978" y="664"/>
                  </a:lnTo>
                  <a:lnTo>
                    <a:pt x="992" y="652"/>
                  </a:lnTo>
                  <a:lnTo>
                    <a:pt x="992" y="664"/>
                  </a:lnTo>
                  <a:lnTo>
                    <a:pt x="1005" y="664"/>
                  </a:lnTo>
                  <a:lnTo>
                    <a:pt x="992" y="677"/>
                  </a:lnTo>
                  <a:lnTo>
                    <a:pt x="985" y="684"/>
                  </a:lnTo>
                  <a:lnTo>
                    <a:pt x="946" y="703"/>
                  </a:lnTo>
                  <a:lnTo>
                    <a:pt x="933" y="716"/>
                  </a:lnTo>
                  <a:lnTo>
                    <a:pt x="927" y="703"/>
                  </a:lnTo>
                  <a:lnTo>
                    <a:pt x="946" y="684"/>
                  </a:lnTo>
                  <a:lnTo>
                    <a:pt x="939" y="684"/>
                  </a:lnTo>
                  <a:lnTo>
                    <a:pt x="939" y="677"/>
                  </a:lnTo>
                  <a:lnTo>
                    <a:pt x="927" y="684"/>
                  </a:lnTo>
                  <a:lnTo>
                    <a:pt x="913" y="684"/>
                  </a:lnTo>
                  <a:lnTo>
                    <a:pt x="906" y="677"/>
                  </a:lnTo>
                  <a:lnTo>
                    <a:pt x="900" y="652"/>
                  </a:lnTo>
                  <a:lnTo>
                    <a:pt x="900" y="644"/>
                  </a:lnTo>
                  <a:lnTo>
                    <a:pt x="894" y="652"/>
                  </a:lnTo>
                  <a:lnTo>
                    <a:pt x="888" y="644"/>
                  </a:lnTo>
                  <a:lnTo>
                    <a:pt x="867" y="684"/>
                  </a:lnTo>
                  <a:lnTo>
                    <a:pt x="855" y="691"/>
                  </a:lnTo>
                  <a:lnTo>
                    <a:pt x="815" y="691"/>
                  </a:lnTo>
                  <a:lnTo>
                    <a:pt x="796" y="703"/>
                  </a:lnTo>
                  <a:lnTo>
                    <a:pt x="790" y="710"/>
                  </a:lnTo>
                  <a:lnTo>
                    <a:pt x="770" y="71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6" name="Freeform 188"/>
            <p:cNvSpPr>
              <a:spLocks/>
            </p:cNvSpPr>
            <p:nvPr/>
          </p:nvSpPr>
          <p:spPr bwMode="gray">
            <a:xfrm>
              <a:off x="2788320" y="3173834"/>
              <a:ext cx="777875" cy="814388"/>
            </a:xfrm>
            <a:custGeom>
              <a:avLst/>
              <a:gdLst>
                <a:gd name="T0" fmla="*/ 275 w 523"/>
                <a:gd name="T1" fmla="*/ 19 h 549"/>
                <a:gd name="T2" fmla="*/ 255 w 523"/>
                <a:gd name="T3" fmla="*/ 46 h 549"/>
                <a:gd name="T4" fmla="*/ 228 w 523"/>
                <a:gd name="T5" fmla="*/ 39 h 549"/>
                <a:gd name="T6" fmla="*/ 215 w 523"/>
                <a:gd name="T7" fmla="*/ 46 h 549"/>
                <a:gd name="T8" fmla="*/ 183 w 523"/>
                <a:gd name="T9" fmla="*/ 51 h 549"/>
                <a:gd name="T10" fmla="*/ 176 w 523"/>
                <a:gd name="T11" fmla="*/ 13 h 549"/>
                <a:gd name="T12" fmla="*/ 164 w 523"/>
                <a:gd name="T13" fmla="*/ 0 h 549"/>
                <a:gd name="T14" fmla="*/ 137 w 523"/>
                <a:gd name="T15" fmla="*/ 19 h 549"/>
                <a:gd name="T16" fmla="*/ 117 w 523"/>
                <a:gd name="T17" fmla="*/ 19 h 549"/>
                <a:gd name="T18" fmla="*/ 124 w 523"/>
                <a:gd name="T19" fmla="*/ 46 h 549"/>
                <a:gd name="T20" fmla="*/ 98 w 523"/>
                <a:gd name="T21" fmla="*/ 58 h 549"/>
                <a:gd name="T22" fmla="*/ 78 w 523"/>
                <a:gd name="T23" fmla="*/ 46 h 549"/>
                <a:gd name="T24" fmla="*/ 45 w 523"/>
                <a:gd name="T25" fmla="*/ 51 h 549"/>
                <a:gd name="T26" fmla="*/ 45 w 523"/>
                <a:gd name="T27" fmla="*/ 58 h 549"/>
                <a:gd name="T28" fmla="*/ 45 w 523"/>
                <a:gd name="T29" fmla="*/ 117 h 549"/>
                <a:gd name="T30" fmla="*/ 0 w 523"/>
                <a:gd name="T31" fmla="*/ 163 h 549"/>
                <a:gd name="T32" fmla="*/ 26 w 523"/>
                <a:gd name="T33" fmla="*/ 195 h 549"/>
                <a:gd name="T34" fmla="*/ 38 w 523"/>
                <a:gd name="T35" fmla="*/ 202 h 549"/>
                <a:gd name="T36" fmla="*/ 71 w 523"/>
                <a:gd name="T37" fmla="*/ 202 h 549"/>
                <a:gd name="T38" fmla="*/ 104 w 523"/>
                <a:gd name="T39" fmla="*/ 189 h 549"/>
                <a:gd name="T40" fmla="*/ 111 w 523"/>
                <a:gd name="T41" fmla="*/ 221 h 549"/>
                <a:gd name="T42" fmla="*/ 164 w 523"/>
                <a:gd name="T43" fmla="*/ 253 h 549"/>
                <a:gd name="T44" fmla="*/ 176 w 523"/>
                <a:gd name="T45" fmla="*/ 273 h 549"/>
                <a:gd name="T46" fmla="*/ 189 w 523"/>
                <a:gd name="T47" fmla="*/ 279 h 549"/>
                <a:gd name="T48" fmla="*/ 197 w 523"/>
                <a:gd name="T49" fmla="*/ 325 h 549"/>
                <a:gd name="T50" fmla="*/ 222 w 523"/>
                <a:gd name="T51" fmla="*/ 357 h 549"/>
                <a:gd name="T52" fmla="*/ 228 w 523"/>
                <a:gd name="T53" fmla="*/ 370 h 549"/>
                <a:gd name="T54" fmla="*/ 235 w 523"/>
                <a:gd name="T55" fmla="*/ 396 h 549"/>
                <a:gd name="T56" fmla="*/ 255 w 523"/>
                <a:gd name="T57" fmla="*/ 417 h 549"/>
                <a:gd name="T58" fmla="*/ 202 w 523"/>
                <a:gd name="T59" fmla="*/ 468 h 549"/>
                <a:gd name="T60" fmla="*/ 222 w 523"/>
                <a:gd name="T61" fmla="*/ 475 h 549"/>
                <a:gd name="T62" fmla="*/ 255 w 523"/>
                <a:gd name="T63" fmla="*/ 487 h 549"/>
                <a:gd name="T64" fmla="*/ 255 w 523"/>
                <a:gd name="T65" fmla="*/ 513 h 549"/>
                <a:gd name="T66" fmla="*/ 281 w 523"/>
                <a:gd name="T67" fmla="*/ 480 h 549"/>
                <a:gd name="T68" fmla="*/ 314 w 523"/>
                <a:gd name="T69" fmla="*/ 435 h 549"/>
                <a:gd name="T70" fmla="*/ 320 w 523"/>
                <a:gd name="T71" fmla="*/ 384 h 549"/>
                <a:gd name="T72" fmla="*/ 365 w 523"/>
                <a:gd name="T73" fmla="*/ 363 h 549"/>
                <a:gd name="T74" fmla="*/ 392 w 523"/>
                <a:gd name="T75" fmla="*/ 357 h 549"/>
                <a:gd name="T76" fmla="*/ 412 w 523"/>
                <a:gd name="T77" fmla="*/ 337 h 549"/>
                <a:gd name="T78" fmla="*/ 424 w 523"/>
                <a:gd name="T79" fmla="*/ 298 h 549"/>
                <a:gd name="T80" fmla="*/ 431 w 523"/>
                <a:gd name="T81" fmla="*/ 235 h 549"/>
                <a:gd name="T82" fmla="*/ 490 w 523"/>
                <a:gd name="T83" fmla="*/ 163 h 549"/>
                <a:gd name="T84" fmla="*/ 457 w 523"/>
                <a:gd name="T85" fmla="*/ 130 h 549"/>
                <a:gd name="T86" fmla="*/ 406 w 523"/>
                <a:gd name="T87" fmla="*/ 104 h 549"/>
                <a:gd name="T88" fmla="*/ 365 w 523"/>
                <a:gd name="T89" fmla="*/ 97 h 549"/>
                <a:gd name="T90" fmla="*/ 365 w 523"/>
                <a:gd name="T91" fmla="*/ 84 h 549"/>
                <a:gd name="T92" fmla="*/ 320 w 523"/>
                <a:gd name="T93" fmla="*/ 78 h 549"/>
                <a:gd name="T94" fmla="*/ 314 w 523"/>
                <a:gd name="T95" fmla="*/ 64 h 549"/>
                <a:gd name="T96" fmla="*/ 293 w 523"/>
                <a:gd name="T97" fmla="*/ 64 h 549"/>
                <a:gd name="T98" fmla="*/ 281 w 523"/>
                <a:gd name="T99" fmla="*/ 78 h 549"/>
                <a:gd name="T100" fmla="*/ 281 w 523"/>
                <a:gd name="T101" fmla="*/ 64 h 549"/>
                <a:gd name="T102" fmla="*/ 301 w 523"/>
                <a:gd name="T103" fmla="*/ 46 h 549"/>
                <a:gd name="T104" fmla="*/ 281 w 523"/>
                <a:gd name="T105" fmla="*/ 19 h 5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23" h="549">
                  <a:moveTo>
                    <a:pt x="300" y="20"/>
                  </a:moveTo>
                  <a:lnTo>
                    <a:pt x="293" y="20"/>
                  </a:lnTo>
                  <a:lnTo>
                    <a:pt x="278" y="42"/>
                  </a:lnTo>
                  <a:lnTo>
                    <a:pt x="272" y="49"/>
                  </a:lnTo>
                  <a:lnTo>
                    <a:pt x="258" y="42"/>
                  </a:lnTo>
                  <a:lnTo>
                    <a:pt x="243" y="42"/>
                  </a:lnTo>
                  <a:lnTo>
                    <a:pt x="237" y="49"/>
                  </a:lnTo>
                  <a:lnTo>
                    <a:pt x="230" y="49"/>
                  </a:lnTo>
                  <a:lnTo>
                    <a:pt x="202" y="55"/>
                  </a:lnTo>
                  <a:lnTo>
                    <a:pt x="195" y="55"/>
                  </a:lnTo>
                  <a:lnTo>
                    <a:pt x="188" y="42"/>
                  </a:lnTo>
                  <a:lnTo>
                    <a:pt x="188" y="14"/>
                  </a:lnTo>
                  <a:lnTo>
                    <a:pt x="188" y="0"/>
                  </a:lnTo>
                  <a:lnTo>
                    <a:pt x="175" y="0"/>
                  </a:lnTo>
                  <a:lnTo>
                    <a:pt x="167" y="14"/>
                  </a:lnTo>
                  <a:lnTo>
                    <a:pt x="146" y="20"/>
                  </a:lnTo>
                  <a:lnTo>
                    <a:pt x="118" y="14"/>
                  </a:lnTo>
                  <a:lnTo>
                    <a:pt x="125" y="20"/>
                  </a:lnTo>
                  <a:lnTo>
                    <a:pt x="125" y="42"/>
                  </a:lnTo>
                  <a:lnTo>
                    <a:pt x="132" y="49"/>
                  </a:lnTo>
                  <a:lnTo>
                    <a:pt x="111" y="62"/>
                  </a:lnTo>
                  <a:lnTo>
                    <a:pt x="105" y="62"/>
                  </a:lnTo>
                  <a:lnTo>
                    <a:pt x="90" y="55"/>
                  </a:lnTo>
                  <a:lnTo>
                    <a:pt x="83" y="49"/>
                  </a:lnTo>
                  <a:lnTo>
                    <a:pt x="48" y="49"/>
                  </a:lnTo>
                  <a:lnTo>
                    <a:pt x="48" y="55"/>
                  </a:lnTo>
                  <a:lnTo>
                    <a:pt x="63" y="62"/>
                  </a:lnTo>
                  <a:lnTo>
                    <a:pt x="48" y="62"/>
                  </a:lnTo>
                  <a:lnTo>
                    <a:pt x="63" y="90"/>
                  </a:lnTo>
                  <a:lnTo>
                    <a:pt x="48" y="125"/>
                  </a:lnTo>
                  <a:lnTo>
                    <a:pt x="20" y="139"/>
                  </a:lnTo>
                  <a:lnTo>
                    <a:pt x="0" y="174"/>
                  </a:lnTo>
                  <a:lnTo>
                    <a:pt x="7" y="202"/>
                  </a:lnTo>
                  <a:lnTo>
                    <a:pt x="28" y="209"/>
                  </a:lnTo>
                  <a:lnTo>
                    <a:pt x="41" y="202"/>
                  </a:lnTo>
                  <a:lnTo>
                    <a:pt x="41" y="216"/>
                  </a:lnTo>
                  <a:lnTo>
                    <a:pt x="63" y="216"/>
                  </a:lnTo>
                  <a:lnTo>
                    <a:pt x="76" y="216"/>
                  </a:lnTo>
                  <a:lnTo>
                    <a:pt x="90" y="202"/>
                  </a:lnTo>
                  <a:lnTo>
                    <a:pt x="111" y="202"/>
                  </a:lnTo>
                  <a:lnTo>
                    <a:pt x="111" y="222"/>
                  </a:lnTo>
                  <a:lnTo>
                    <a:pt x="118" y="236"/>
                  </a:lnTo>
                  <a:lnTo>
                    <a:pt x="167" y="251"/>
                  </a:lnTo>
                  <a:lnTo>
                    <a:pt x="175" y="271"/>
                  </a:lnTo>
                  <a:lnTo>
                    <a:pt x="175" y="278"/>
                  </a:lnTo>
                  <a:lnTo>
                    <a:pt x="188" y="292"/>
                  </a:lnTo>
                  <a:lnTo>
                    <a:pt x="202" y="292"/>
                  </a:lnTo>
                  <a:lnTo>
                    <a:pt x="202" y="299"/>
                  </a:lnTo>
                  <a:lnTo>
                    <a:pt x="210" y="319"/>
                  </a:lnTo>
                  <a:lnTo>
                    <a:pt x="210" y="348"/>
                  </a:lnTo>
                  <a:lnTo>
                    <a:pt x="210" y="369"/>
                  </a:lnTo>
                  <a:lnTo>
                    <a:pt x="237" y="382"/>
                  </a:lnTo>
                  <a:lnTo>
                    <a:pt x="243" y="382"/>
                  </a:lnTo>
                  <a:lnTo>
                    <a:pt x="243" y="396"/>
                  </a:lnTo>
                  <a:lnTo>
                    <a:pt x="258" y="403"/>
                  </a:lnTo>
                  <a:lnTo>
                    <a:pt x="251" y="424"/>
                  </a:lnTo>
                  <a:lnTo>
                    <a:pt x="258" y="424"/>
                  </a:lnTo>
                  <a:lnTo>
                    <a:pt x="272" y="446"/>
                  </a:lnTo>
                  <a:lnTo>
                    <a:pt x="251" y="459"/>
                  </a:lnTo>
                  <a:lnTo>
                    <a:pt x="216" y="501"/>
                  </a:lnTo>
                  <a:lnTo>
                    <a:pt x="230" y="501"/>
                  </a:lnTo>
                  <a:lnTo>
                    <a:pt x="237" y="508"/>
                  </a:lnTo>
                  <a:lnTo>
                    <a:pt x="243" y="508"/>
                  </a:lnTo>
                  <a:lnTo>
                    <a:pt x="272" y="521"/>
                  </a:lnTo>
                  <a:lnTo>
                    <a:pt x="278" y="529"/>
                  </a:lnTo>
                  <a:lnTo>
                    <a:pt x="272" y="549"/>
                  </a:lnTo>
                  <a:lnTo>
                    <a:pt x="286" y="529"/>
                  </a:lnTo>
                  <a:lnTo>
                    <a:pt x="300" y="514"/>
                  </a:lnTo>
                  <a:lnTo>
                    <a:pt x="321" y="479"/>
                  </a:lnTo>
                  <a:lnTo>
                    <a:pt x="335" y="466"/>
                  </a:lnTo>
                  <a:lnTo>
                    <a:pt x="335" y="431"/>
                  </a:lnTo>
                  <a:lnTo>
                    <a:pt x="342" y="411"/>
                  </a:lnTo>
                  <a:lnTo>
                    <a:pt x="363" y="403"/>
                  </a:lnTo>
                  <a:lnTo>
                    <a:pt x="390" y="389"/>
                  </a:lnTo>
                  <a:lnTo>
                    <a:pt x="418" y="389"/>
                  </a:lnTo>
                  <a:lnTo>
                    <a:pt x="418" y="382"/>
                  </a:lnTo>
                  <a:lnTo>
                    <a:pt x="440" y="369"/>
                  </a:lnTo>
                  <a:lnTo>
                    <a:pt x="440" y="361"/>
                  </a:lnTo>
                  <a:lnTo>
                    <a:pt x="453" y="334"/>
                  </a:lnTo>
                  <a:lnTo>
                    <a:pt x="453" y="319"/>
                  </a:lnTo>
                  <a:lnTo>
                    <a:pt x="460" y="313"/>
                  </a:lnTo>
                  <a:lnTo>
                    <a:pt x="460" y="251"/>
                  </a:lnTo>
                  <a:lnTo>
                    <a:pt x="502" y="202"/>
                  </a:lnTo>
                  <a:lnTo>
                    <a:pt x="523" y="174"/>
                  </a:lnTo>
                  <a:lnTo>
                    <a:pt x="516" y="139"/>
                  </a:lnTo>
                  <a:lnTo>
                    <a:pt x="488" y="139"/>
                  </a:lnTo>
                  <a:lnTo>
                    <a:pt x="446" y="104"/>
                  </a:lnTo>
                  <a:lnTo>
                    <a:pt x="433" y="111"/>
                  </a:lnTo>
                  <a:lnTo>
                    <a:pt x="405" y="104"/>
                  </a:lnTo>
                  <a:lnTo>
                    <a:pt x="390" y="104"/>
                  </a:lnTo>
                  <a:lnTo>
                    <a:pt x="390" y="97"/>
                  </a:lnTo>
                  <a:lnTo>
                    <a:pt x="390" y="90"/>
                  </a:lnTo>
                  <a:lnTo>
                    <a:pt x="376" y="90"/>
                  </a:lnTo>
                  <a:lnTo>
                    <a:pt x="342" y="84"/>
                  </a:lnTo>
                  <a:lnTo>
                    <a:pt x="335" y="90"/>
                  </a:lnTo>
                  <a:lnTo>
                    <a:pt x="335" y="69"/>
                  </a:lnTo>
                  <a:lnTo>
                    <a:pt x="328" y="69"/>
                  </a:lnTo>
                  <a:lnTo>
                    <a:pt x="313" y="69"/>
                  </a:lnTo>
                  <a:lnTo>
                    <a:pt x="313" y="90"/>
                  </a:lnTo>
                  <a:lnTo>
                    <a:pt x="300" y="84"/>
                  </a:lnTo>
                  <a:lnTo>
                    <a:pt x="293" y="90"/>
                  </a:lnTo>
                  <a:lnTo>
                    <a:pt x="300" y="69"/>
                  </a:lnTo>
                  <a:lnTo>
                    <a:pt x="321" y="55"/>
                  </a:lnTo>
                  <a:lnTo>
                    <a:pt x="321" y="49"/>
                  </a:lnTo>
                  <a:lnTo>
                    <a:pt x="313" y="49"/>
                  </a:lnTo>
                  <a:lnTo>
                    <a:pt x="300" y="2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7" name="Freeform 189"/>
            <p:cNvSpPr>
              <a:spLocks/>
            </p:cNvSpPr>
            <p:nvPr/>
          </p:nvSpPr>
          <p:spPr bwMode="gray">
            <a:xfrm>
              <a:off x="4488533" y="2461047"/>
              <a:ext cx="60325" cy="30163"/>
            </a:xfrm>
            <a:custGeom>
              <a:avLst/>
              <a:gdLst>
                <a:gd name="T0" fmla="*/ 0 w 41"/>
                <a:gd name="T1" fmla="*/ 0 h 20"/>
                <a:gd name="T2" fmla="*/ 0 w 41"/>
                <a:gd name="T3" fmla="*/ 6 h 20"/>
                <a:gd name="T4" fmla="*/ 26 w 41"/>
                <a:gd name="T5" fmla="*/ 19 h 20"/>
                <a:gd name="T6" fmla="*/ 38 w 41"/>
                <a:gd name="T7" fmla="*/ 0 h 20"/>
                <a:gd name="T8" fmla="*/ 19 w 41"/>
                <a:gd name="T9" fmla="*/ 0 h 20"/>
                <a:gd name="T10" fmla="*/ 6 w 41"/>
                <a:gd name="T11" fmla="*/ 0 h 20"/>
                <a:gd name="T12" fmla="*/ 0 w 41"/>
                <a:gd name="T13" fmla="*/ 0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20">
                  <a:moveTo>
                    <a:pt x="0" y="0"/>
                  </a:moveTo>
                  <a:lnTo>
                    <a:pt x="0" y="6"/>
                  </a:lnTo>
                  <a:lnTo>
                    <a:pt x="28" y="20"/>
                  </a:lnTo>
                  <a:lnTo>
                    <a:pt x="41" y="0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8" name="Freeform 190"/>
            <p:cNvSpPr>
              <a:spLocks/>
            </p:cNvSpPr>
            <p:nvPr/>
          </p:nvSpPr>
          <p:spPr bwMode="gray">
            <a:xfrm>
              <a:off x="4652045" y="2461047"/>
              <a:ext cx="42863" cy="30163"/>
            </a:xfrm>
            <a:custGeom>
              <a:avLst/>
              <a:gdLst>
                <a:gd name="T0" fmla="*/ 0 w 28"/>
                <a:gd name="T1" fmla="*/ 6 h 20"/>
                <a:gd name="T2" fmla="*/ 7 w 28"/>
                <a:gd name="T3" fmla="*/ 6 h 20"/>
                <a:gd name="T4" fmla="*/ 7 w 28"/>
                <a:gd name="T5" fmla="*/ 19 h 20"/>
                <a:gd name="T6" fmla="*/ 20 w 28"/>
                <a:gd name="T7" fmla="*/ 19 h 20"/>
                <a:gd name="T8" fmla="*/ 27 w 28"/>
                <a:gd name="T9" fmla="*/ 19 h 20"/>
                <a:gd name="T10" fmla="*/ 20 w 28"/>
                <a:gd name="T11" fmla="*/ 6 h 20"/>
                <a:gd name="T12" fmla="*/ 27 w 28"/>
                <a:gd name="T13" fmla="*/ 12 h 20"/>
                <a:gd name="T14" fmla="*/ 27 w 28"/>
                <a:gd name="T15" fmla="*/ 6 h 20"/>
                <a:gd name="T16" fmla="*/ 7 w 28"/>
                <a:gd name="T17" fmla="*/ 0 h 20"/>
                <a:gd name="T18" fmla="*/ 0 w 28"/>
                <a:gd name="T19" fmla="*/ 6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" h="20">
                  <a:moveTo>
                    <a:pt x="0" y="6"/>
                  </a:moveTo>
                  <a:lnTo>
                    <a:pt x="7" y="6"/>
                  </a:lnTo>
                  <a:lnTo>
                    <a:pt x="7" y="20"/>
                  </a:lnTo>
                  <a:lnTo>
                    <a:pt x="21" y="20"/>
                  </a:lnTo>
                  <a:lnTo>
                    <a:pt x="28" y="20"/>
                  </a:lnTo>
                  <a:lnTo>
                    <a:pt x="21" y="6"/>
                  </a:lnTo>
                  <a:lnTo>
                    <a:pt x="28" y="13"/>
                  </a:lnTo>
                  <a:lnTo>
                    <a:pt x="28" y="6"/>
                  </a:ln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19" name="Freeform 191"/>
            <p:cNvSpPr>
              <a:spLocks/>
            </p:cNvSpPr>
            <p:nvPr/>
          </p:nvSpPr>
          <p:spPr bwMode="gray">
            <a:xfrm>
              <a:off x="4860008" y="2521372"/>
              <a:ext cx="52388" cy="22225"/>
            </a:xfrm>
            <a:custGeom>
              <a:avLst/>
              <a:gdLst>
                <a:gd name="T0" fmla="*/ 0 w 35"/>
                <a:gd name="T1" fmla="*/ 7 h 14"/>
                <a:gd name="T2" fmla="*/ 13 w 35"/>
                <a:gd name="T3" fmla="*/ 14 h 14"/>
                <a:gd name="T4" fmla="*/ 19 w 35"/>
                <a:gd name="T5" fmla="*/ 14 h 14"/>
                <a:gd name="T6" fmla="*/ 25 w 35"/>
                <a:gd name="T7" fmla="*/ 7 h 14"/>
                <a:gd name="T8" fmla="*/ 33 w 35"/>
                <a:gd name="T9" fmla="*/ 0 h 14"/>
                <a:gd name="T10" fmla="*/ 0 w 35"/>
                <a:gd name="T11" fmla="*/ 7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14">
                  <a:moveTo>
                    <a:pt x="0" y="7"/>
                  </a:moveTo>
                  <a:lnTo>
                    <a:pt x="14" y="14"/>
                  </a:lnTo>
                  <a:lnTo>
                    <a:pt x="20" y="14"/>
                  </a:lnTo>
                  <a:lnTo>
                    <a:pt x="27" y="7"/>
                  </a:lnTo>
                  <a:lnTo>
                    <a:pt x="35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0" name="Freeform 192"/>
            <p:cNvSpPr>
              <a:spLocks/>
            </p:cNvSpPr>
            <p:nvPr/>
          </p:nvSpPr>
          <p:spPr bwMode="gray">
            <a:xfrm>
              <a:off x="4591720" y="2316584"/>
              <a:ext cx="42863" cy="41275"/>
            </a:xfrm>
            <a:custGeom>
              <a:avLst/>
              <a:gdLst>
                <a:gd name="T0" fmla="*/ 0 w 28"/>
                <a:gd name="T1" fmla="*/ 13 h 28"/>
                <a:gd name="T2" fmla="*/ 19 w 28"/>
                <a:gd name="T3" fmla="*/ 26 h 28"/>
                <a:gd name="T4" fmla="*/ 19 w 28"/>
                <a:gd name="T5" fmla="*/ 13 h 28"/>
                <a:gd name="T6" fmla="*/ 27 w 28"/>
                <a:gd name="T7" fmla="*/ 13 h 28"/>
                <a:gd name="T8" fmla="*/ 27 w 28"/>
                <a:gd name="T9" fmla="*/ 6 h 28"/>
                <a:gd name="T10" fmla="*/ 19 w 28"/>
                <a:gd name="T11" fmla="*/ 0 h 28"/>
                <a:gd name="T12" fmla="*/ 6 w 28"/>
                <a:gd name="T13" fmla="*/ 0 h 28"/>
                <a:gd name="T14" fmla="*/ 0 w 28"/>
                <a:gd name="T15" fmla="*/ 6 h 28"/>
                <a:gd name="T16" fmla="*/ 0 w 28"/>
                <a:gd name="T17" fmla="*/ 1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28">
                  <a:moveTo>
                    <a:pt x="0" y="14"/>
                  </a:moveTo>
                  <a:lnTo>
                    <a:pt x="20" y="28"/>
                  </a:lnTo>
                  <a:lnTo>
                    <a:pt x="20" y="14"/>
                  </a:lnTo>
                  <a:lnTo>
                    <a:pt x="28" y="14"/>
                  </a:lnTo>
                  <a:lnTo>
                    <a:pt x="28" y="6"/>
                  </a:lnTo>
                  <a:lnTo>
                    <a:pt x="20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4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1" name="Freeform 193"/>
            <p:cNvSpPr>
              <a:spLocks/>
            </p:cNvSpPr>
            <p:nvPr/>
          </p:nvSpPr>
          <p:spPr bwMode="gray">
            <a:xfrm>
              <a:off x="4621883" y="2337222"/>
              <a:ext cx="30163" cy="82550"/>
            </a:xfrm>
            <a:custGeom>
              <a:avLst/>
              <a:gdLst>
                <a:gd name="T0" fmla="*/ 0 w 21"/>
                <a:gd name="T1" fmla="*/ 0 h 56"/>
                <a:gd name="T2" fmla="*/ 7 w 21"/>
                <a:gd name="T3" fmla="*/ 0 h 56"/>
                <a:gd name="T4" fmla="*/ 14 w 21"/>
                <a:gd name="T5" fmla="*/ 13 h 56"/>
                <a:gd name="T6" fmla="*/ 14 w 21"/>
                <a:gd name="T7" fmla="*/ 20 h 56"/>
                <a:gd name="T8" fmla="*/ 19 w 21"/>
                <a:gd name="T9" fmla="*/ 25 h 56"/>
                <a:gd name="T10" fmla="*/ 19 w 21"/>
                <a:gd name="T11" fmla="*/ 33 h 56"/>
                <a:gd name="T12" fmla="*/ 7 w 21"/>
                <a:gd name="T13" fmla="*/ 52 h 56"/>
                <a:gd name="T14" fmla="*/ 0 w 21"/>
                <a:gd name="T15" fmla="*/ 46 h 56"/>
                <a:gd name="T16" fmla="*/ 0 w 21"/>
                <a:gd name="T17" fmla="*/ 13 h 56"/>
                <a:gd name="T18" fmla="*/ 0 w 21"/>
                <a:gd name="T19" fmla="*/ 0 h 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" h="56">
                  <a:moveTo>
                    <a:pt x="0" y="0"/>
                  </a:moveTo>
                  <a:lnTo>
                    <a:pt x="8" y="0"/>
                  </a:lnTo>
                  <a:lnTo>
                    <a:pt x="15" y="14"/>
                  </a:lnTo>
                  <a:lnTo>
                    <a:pt x="15" y="21"/>
                  </a:lnTo>
                  <a:lnTo>
                    <a:pt x="21" y="27"/>
                  </a:lnTo>
                  <a:lnTo>
                    <a:pt x="21" y="35"/>
                  </a:lnTo>
                  <a:lnTo>
                    <a:pt x="8" y="56"/>
                  </a:lnTo>
                  <a:lnTo>
                    <a:pt x="0" y="49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2" name="Freeform 194"/>
            <p:cNvSpPr>
              <a:spLocks/>
            </p:cNvSpPr>
            <p:nvPr/>
          </p:nvSpPr>
          <p:spPr bwMode="gray">
            <a:xfrm>
              <a:off x="4507583" y="2224509"/>
              <a:ext cx="114300" cy="112713"/>
            </a:xfrm>
            <a:custGeom>
              <a:avLst/>
              <a:gdLst>
                <a:gd name="T0" fmla="*/ 33 w 77"/>
                <a:gd name="T1" fmla="*/ 0 h 76"/>
                <a:gd name="T2" fmla="*/ 53 w 77"/>
                <a:gd name="T3" fmla="*/ 19 h 76"/>
                <a:gd name="T4" fmla="*/ 59 w 77"/>
                <a:gd name="T5" fmla="*/ 19 h 76"/>
                <a:gd name="T6" fmla="*/ 72 w 77"/>
                <a:gd name="T7" fmla="*/ 25 h 76"/>
                <a:gd name="T8" fmla="*/ 72 w 77"/>
                <a:gd name="T9" fmla="*/ 33 h 76"/>
                <a:gd name="T10" fmla="*/ 59 w 77"/>
                <a:gd name="T11" fmla="*/ 33 h 76"/>
                <a:gd name="T12" fmla="*/ 59 w 77"/>
                <a:gd name="T13" fmla="*/ 25 h 76"/>
                <a:gd name="T14" fmla="*/ 39 w 77"/>
                <a:gd name="T15" fmla="*/ 19 h 76"/>
                <a:gd name="T16" fmla="*/ 33 w 77"/>
                <a:gd name="T17" fmla="*/ 25 h 76"/>
                <a:gd name="T18" fmla="*/ 33 w 77"/>
                <a:gd name="T19" fmla="*/ 19 h 76"/>
                <a:gd name="T20" fmla="*/ 26 w 77"/>
                <a:gd name="T21" fmla="*/ 25 h 76"/>
                <a:gd name="T22" fmla="*/ 33 w 77"/>
                <a:gd name="T23" fmla="*/ 33 h 76"/>
                <a:gd name="T24" fmla="*/ 47 w 77"/>
                <a:gd name="T25" fmla="*/ 58 h 76"/>
                <a:gd name="T26" fmla="*/ 53 w 77"/>
                <a:gd name="T27" fmla="*/ 64 h 76"/>
                <a:gd name="T28" fmla="*/ 53 w 77"/>
                <a:gd name="T29" fmla="*/ 71 h 76"/>
                <a:gd name="T30" fmla="*/ 39 w 77"/>
                <a:gd name="T31" fmla="*/ 58 h 76"/>
                <a:gd name="T32" fmla="*/ 33 w 77"/>
                <a:gd name="T33" fmla="*/ 58 h 76"/>
                <a:gd name="T34" fmla="*/ 14 w 77"/>
                <a:gd name="T35" fmla="*/ 45 h 76"/>
                <a:gd name="T36" fmla="*/ 14 w 77"/>
                <a:gd name="T37" fmla="*/ 25 h 76"/>
                <a:gd name="T38" fmla="*/ 7 w 77"/>
                <a:gd name="T39" fmla="*/ 25 h 76"/>
                <a:gd name="T40" fmla="*/ 0 w 77"/>
                <a:gd name="T41" fmla="*/ 33 h 76"/>
                <a:gd name="T42" fmla="*/ 0 w 77"/>
                <a:gd name="T43" fmla="*/ 19 h 76"/>
                <a:gd name="T44" fmla="*/ 14 w 77"/>
                <a:gd name="T45" fmla="*/ 19 h 76"/>
                <a:gd name="T46" fmla="*/ 26 w 77"/>
                <a:gd name="T47" fmla="*/ 0 h 76"/>
                <a:gd name="T48" fmla="*/ 33 w 77"/>
                <a:gd name="T49" fmla="*/ 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6">
                  <a:moveTo>
                    <a:pt x="35" y="0"/>
                  </a:moveTo>
                  <a:lnTo>
                    <a:pt x="57" y="20"/>
                  </a:lnTo>
                  <a:lnTo>
                    <a:pt x="63" y="20"/>
                  </a:lnTo>
                  <a:lnTo>
                    <a:pt x="77" y="27"/>
                  </a:lnTo>
                  <a:lnTo>
                    <a:pt x="77" y="35"/>
                  </a:lnTo>
                  <a:lnTo>
                    <a:pt x="63" y="35"/>
                  </a:lnTo>
                  <a:lnTo>
                    <a:pt x="63" y="27"/>
                  </a:lnTo>
                  <a:lnTo>
                    <a:pt x="42" y="20"/>
                  </a:lnTo>
                  <a:lnTo>
                    <a:pt x="35" y="27"/>
                  </a:lnTo>
                  <a:lnTo>
                    <a:pt x="35" y="20"/>
                  </a:lnTo>
                  <a:lnTo>
                    <a:pt x="28" y="27"/>
                  </a:lnTo>
                  <a:lnTo>
                    <a:pt x="35" y="35"/>
                  </a:lnTo>
                  <a:lnTo>
                    <a:pt x="50" y="62"/>
                  </a:lnTo>
                  <a:lnTo>
                    <a:pt x="57" y="68"/>
                  </a:lnTo>
                  <a:lnTo>
                    <a:pt x="57" y="76"/>
                  </a:lnTo>
                  <a:lnTo>
                    <a:pt x="42" y="62"/>
                  </a:lnTo>
                  <a:lnTo>
                    <a:pt x="35" y="62"/>
                  </a:lnTo>
                  <a:lnTo>
                    <a:pt x="15" y="48"/>
                  </a:lnTo>
                  <a:lnTo>
                    <a:pt x="15" y="27"/>
                  </a:lnTo>
                  <a:lnTo>
                    <a:pt x="7" y="27"/>
                  </a:lnTo>
                  <a:lnTo>
                    <a:pt x="0" y="35"/>
                  </a:lnTo>
                  <a:lnTo>
                    <a:pt x="0" y="20"/>
                  </a:lnTo>
                  <a:lnTo>
                    <a:pt x="15" y="20"/>
                  </a:lnTo>
                  <a:lnTo>
                    <a:pt x="28" y="0"/>
                  </a:lnTo>
                  <a:lnTo>
                    <a:pt x="35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3" name="Freeform 195"/>
            <p:cNvSpPr>
              <a:spLocks/>
            </p:cNvSpPr>
            <p:nvPr/>
          </p:nvSpPr>
          <p:spPr bwMode="gray">
            <a:xfrm>
              <a:off x="4548858" y="2254672"/>
              <a:ext cx="73025" cy="71438"/>
            </a:xfrm>
            <a:custGeom>
              <a:avLst/>
              <a:gdLst>
                <a:gd name="T0" fmla="*/ 7 w 49"/>
                <a:gd name="T1" fmla="*/ 14 h 48"/>
                <a:gd name="T2" fmla="*/ 21 w 49"/>
                <a:gd name="T3" fmla="*/ 39 h 48"/>
                <a:gd name="T4" fmla="*/ 27 w 49"/>
                <a:gd name="T5" fmla="*/ 45 h 48"/>
                <a:gd name="T6" fmla="*/ 33 w 49"/>
                <a:gd name="T7" fmla="*/ 39 h 48"/>
                <a:gd name="T8" fmla="*/ 46 w 49"/>
                <a:gd name="T9" fmla="*/ 39 h 48"/>
                <a:gd name="T10" fmla="*/ 46 w 49"/>
                <a:gd name="T11" fmla="*/ 14 h 48"/>
                <a:gd name="T12" fmla="*/ 33 w 49"/>
                <a:gd name="T13" fmla="*/ 14 h 48"/>
                <a:gd name="T14" fmla="*/ 33 w 49"/>
                <a:gd name="T15" fmla="*/ 7 h 48"/>
                <a:gd name="T16" fmla="*/ 13 w 49"/>
                <a:gd name="T17" fmla="*/ 0 h 48"/>
                <a:gd name="T18" fmla="*/ 7 w 49"/>
                <a:gd name="T19" fmla="*/ 7 h 48"/>
                <a:gd name="T20" fmla="*/ 7 w 49"/>
                <a:gd name="T21" fmla="*/ 0 h 48"/>
                <a:gd name="T22" fmla="*/ 0 w 49"/>
                <a:gd name="T23" fmla="*/ 7 h 48"/>
                <a:gd name="T24" fmla="*/ 7 w 49"/>
                <a:gd name="T25" fmla="*/ 14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48">
                  <a:moveTo>
                    <a:pt x="7" y="15"/>
                  </a:moveTo>
                  <a:lnTo>
                    <a:pt x="22" y="42"/>
                  </a:lnTo>
                  <a:lnTo>
                    <a:pt x="29" y="48"/>
                  </a:lnTo>
                  <a:lnTo>
                    <a:pt x="35" y="42"/>
                  </a:lnTo>
                  <a:lnTo>
                    <a:pt x="49" y="42"/>
                  </a:lnTo>
                  <a:lnTo>
                    <a:pt x="49" y="15"/>
                  </a:lnTo>
                  <a:lnTo>
                    <a:pt x="35" y="15"/>
                  </a:lnTo>
                  <a:lnTo>
                    <a:pt x="35" y="7"/>
                  </a:lnTo>
                  <a:lnTo>
                    <a:pt x="14" y="0"/>
                  </a:lnTo>
                  <a:lnTo>
                    <a:pt x="7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1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4" name="Freeform 196"/>
            <p:cNvSpPr>
              <a:spLocks/>
            </p:cNvSpPr>
            <p:nvPr/>
          </p:nvSpPr>
          <p:spPr bwMode="gray">
            <a:xfrm>
              <a:off x="4569495" y="2140372"/>
              <a:ext cx="114300" cy="52388"/>
            </a:xfrm>
            <a:custGeom>
              <a:avLst/>
              <a:gdLst>
                <a:gd name="T0" fmla="*/ 72 w 77"/>
                <a:gd name="T1" fmla="*/ 8 h 35"/>
                <a:gd name="T2" fmla="*/ 52 w 77"/>
                <a:gd name="T3" fmla="*/ 0 h 35"/>
                <a:gd name="T4" fmla="*/ 40 w 77"/>
                <a:gd name="T5" fmla="*/ 8 h 35"/>
                <a:gd name="T6" fmla="*/ 33 w 77"/>
                <a:gd name="T7" fmla="*/ 0 h 35"/>
                <a:gd name="T8" fmla="*/ 20 w 77"/>
                <a:gd name="T9" fmla="*/ 0 h 35"/>
                <a:gd name="T10" fmla="*/ 0 w 77"/>
                <a:gd name="T11" fmla="*/ 14 h 35"/>
                <a:gd name="T12" fmla="*/ 0 w 77"/>
                <a:gd name="T13" fmla="*/ 33 h 35"/>
                <a:gd name="T14" fmla="*/ 14 w 77"/>
                <a:gd name="T15" fmla="*/ 33 h 35"/>
                <a:gd name="T16" fmla="*/ 47 w 77"/>
                <a:gd name="T17" fmla="*/ 14 h 35"/>
                <a:gd name="T18" fmla="*/ 59 w 77"/>
                <a:gd name="T19" fmla="*/ 21 h 35"/>
                <a:gd name="T20" fmla="*/ 72 w 77"/>
                <a:gd name="T21" fmla="*/ 8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7" h="35">
                  <a:moveTo>
                    <a:pt x="77" y="8"/>
                  </a:moveTo>
                  <a:lnTo>
                    <a:pt x="56" y="0"/>
                  </a:lnTo>
                  <a:lnTo>
                    <a:pt x="43" y="8"/>
                  </a:lnTo>
                  <a:lnTo>
                    <a:pt x="35" y="0"/>
                  </a:lnTo>
                  <a:lnTo>
                    <a:pt x="21" y="0"/>
                  </a:lnTo>
                  <a:lnTo>
                    <a:pt x="0" y="15"/>
                  </a:lnTo>
                  <a:lnTo>
                    <a:pt x="0" y="35"/>
                  </a:lnTo>
                  <a:lnTo>
                    <a:pt x="15" y="35"/>
                  </a:lnTo>
                  <a:lnTo>
                    <a:pt x="50" y="15"/>
                  </a:lnTo>
                  <a:lnTo>
                    <a:pt x="63" y="22"/>
                  </a:lnTo>
                  <a:lnTo>
                    <a:pt x="77" y="8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5" name="Freeform 197"/>
            <p:cNvSpPr>
              <a:spLocks/>
            </p:cNvSpPr>
            <p:nvPr/>
          </p:nvSpPr>
          <p:spPr bwMode="gray">
            <a:xfrm>
              <a:off x="4393283" y="1873672"/>
              <a:ext cx="63500" cy="90488"/>
            </a:xfrm>
            <a:custGeom>
              <a:avLst/>
              <a:gdLst>
                <a:gd name="T0" fmla="*/ 7 w 42"/>
                <a:gd name="T1" fmla="*/ 57 h 62"/>
                <a:gd name="T2" fmla="*/ 21 w 42"/>
                <a:gd name="T3" fmla="*/ 57 h 62"/>
                <a:gd name="T4" fmla="*/ 28 w 42"/>
                <a:gd name="T5" fmla="*/ 57 h 62"/>
                <a:gd name="T6" fmla="*/ 33 w 42"/>
                <a:gd name="T7" fmla="*/ 32 h 62"/>
                <a:gd name="T8" fmla="*/ 40 w 42"/>
                <a:gd name="T9" fmla="*/ 32 h 62"/>
                <a:gd name="T10" fmla="*/ 40 w 42"/>
                <a:gd name="T11" fmla="*/ 26 h 62"/>
                <a:gd name="T12" fmla="*/ 33 w 42"/>
                <a:gd name="T13" fmla="*/ 26 h 62"/>
                <a:gd name="T14" fmla="*/ 33 w 42"/>
                <a:gd name="T15" fmla="*/ 0 h 62"/>
                <a:gd name="T16" fmla="*/ 7 w 42"/>
                <a:gd name="T17" fmla="*/ 6 h 62"/>
                <a:gd name="T18" fmla="*/ 0 w 42"/>
                <a:gd name="T19" fmla="*/ 26 h 62"/>
                <a:gd name="T20" fmla="*/ 0 w 42"/>
                <a:gd name="T21" fmla="*/ 38 h 62"/>
                <a:gd name="T22" fmla="*/ 7 w 42"/>
                <a:gd name="T23" fmla="*/ 44 h 62"/>
                <a:gd name="T24" fmla="*/ 7 w 42"/>
                <a:gd name="T25" fmla="*/ 57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62">
                  <a:moveTo>
                    <a:pt x="7" y="62"/>
                  </a:moveTo>
                  <a:lnTo>
                    <a:pt x="22" y="62"/>
                  </a:lnTo>
                  <a:lnTo>
                    <a:pt x="29" y="62"/>
                  </a:lnTo>
                  <a:lnTo>
                    <a:pt x="35" y="35"/>
                  </a:lnTo>
                  <a:lnTo>
                    <a:pt x="42" y="35"/>
                  </a:lnTo>
                  <a:lnTo>
                    <a:pt x="42" y="28"/>
                  </a:lnTo>
                  <a:lnTo>
                    <a:pt x="35" y="28"/>
                  </a:lnTo>
                  <a:lnTo>
                    <a:pt x="35" y="0"/>
                  </a:lnTo>
                  <a:lnTo>
                    <a:pt x="7" y="6"/>
                  </a:lnTo>
                  <a:lnTo>
                    <a:pt x="0" y="28"/>
                  </a:lnTo>
                  <a:lnTo>
                    <a:pt x="0" y="41"/>
                  </a:lnTo>
                  <a:lnTo>
                    <a:pt x="7" y="48"/>
                  </a:lnTo>
                  <a:lnTo>
                    <a:pt x="7" y="62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6" name="Freeform 198"/>
            <p:cNvSpPr>
              <a:spLocks/>
            </p:cNvSpPr>
            <p:nvPr/>
          </p:nvSpPr>
          <p:spPr bwMode="gray">
            <a:xfrm>
              <a:off x="4426620" y="2151484"/>
              <a:ext cx="142875" cy="73025"/>
            </a:xfrm>
            <a:custGeom>
              <a:avLst/>
              <a:gdLst>
                <a:gd name="T0" fmla="*/ 0 w 97"/>
                <a:gd name="T1" fmla="*/ 32 h 49"/>
                <a:gd name="T2" fmla="*/ 12 w 97"/>
                <a:gd name="T3" fmla="*/ 32 h 49"/>
                <a:gd name="T4" fmla="*/ 45 w 97"/>
                <a:gd name="T5" fmla="*/ 25 h 49"/>
                <a:gd name="T6" fmla="*/ 45 w 97"/>
                <a:gd name="T7" fmla="*/ 13 h 49"/>
                <a:gd name="T8" fmla="*/ 51 w 97"/>
                <a:gd name="T9" fmla="*/ 7 h 49"/>
                <a:gd name="T10" fmla="*/ 65 w 97"/>
                <a:gd name="T11" fmla="*/ 7 h 49"/>
                <a:gd name="T12" fmla="*/ 65 w 97"/>
                <a:gd name="T13" fmla="*/ 0 h 49"/>
                <a:gd name="T14" fmla="*/ 90 w 97"/>
                <a:gd name="T15" fmla="*/ 7 h 49"/>
                <a:gd name="T16" fmla="*/ 90 w 97"/>
                <a:gd name="T17" fmla="*/ 25 h 49"/>
                <a:gd name="T18" fmla="*/ 84 w 97"/>
                <a:gd name="T19" fmla="*/ 39 h 49"/>
                <a:gd name="T20" fmla="*/ 51 w 97"/>
                <a:gd name="T21" fmla="*/ 46 h 49"/>
                <a:gd name="T22" fmla="*/ 39 w 97"/>
                <a:gd name="T23" fmla="*/ 39 h 49"/>
                <a:gd name="T24" fmla="*/ 12 w 97"/>
                <a:gd name="T25" fmla="*/ 39 h 49"/>
                <a:gd name="T26" fmla="*/ 6 w 97"/>
                <a:gd name="T27" fmla="*/ 39 h 49"/>
                <a:gd name="T28" fmla="*/ 0 w 97"/>
                <a:gd name="T29" fmla="*/ 32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7" h="49">
                  <a:moveTo>
                    <a:pt x="0" y="34"/>
                  </a:moveTo>
                  <a:lnTo>
                    <a:pt x="13" y="34"/>
                  </a:lnTo>
                  <a:lnTo>
                    <a:pt x="48" y="27"/>
                  </a:lnTo>
                  <a:lnTo>
                    <a:pt x="48" y="14"/>
                  </a:lnTo>
                  <a:lnTo>
                    <a:pt x="55" y="7"/>
                  </a:lnTo>
                  <a:lnTo>
                    <a:pt x="70" y="7"/>
                  </a:lnTo>
                  <a:lnTo>
                    <a:pt x="70" y="0"/>
                  </a:lnTo>
                  <a:lnTo>
                    <a:pt x="97" y="7"/>
                  </a:lnTo>
                  <a:lnTo>
                    <a:pt x="97" y="27"/>
                  </a:lnTo>
                  <a:lnTo>
                    <a:pt x="90" y="42"/>
                  </a:lnTo>
                  <a:lnTo>
                    <a:pt x="55" y="49"/>
                  </a:lnTo>
                  <a:lnTo>
                    <a:pt x="42" y="42"/>
                  </a:lnTo>
                  <a:lnTo>
                    <a:pt x="13" y="42"/>
                  </a:lnTo>
                  <a:lnTo>
                    <a:pt x="7" y="42"/>
                  </a:lnTo>
                  <a:lnTo>
                    <a:pt x="0" y="3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7" name="Freeform 199"/>
            <p:cNvSpPr>
              <a:spLocks/>
            </p:cNvSpPr>
            <p:nvPr/>
          </p:nvSpPr>
          <p:spPr bwMode="gray">
            <a:xfrm>
              <a:off x="4363120" y="2203872"/>
              <a:ext cx="82550" cy="50800"/>
            </a:xfrm>
            <a:custGeom>
              <a:avLst/>
              <a:gdLst>
                <a:gd name="T0" fmla="*/ 13 w 55"/>
                <a:gd name="T1" fmla="*/ 32 h 35"/>
                <a:gd name="T2" fmla="*/ 26 w 55"/>
                <a:gd name="T3" fmla="*/ 19 h 35"/>
                <a:gd name="T4" fmla="*/ 40 w 55"/>
                <a:gd name="T5" fmla="*/ 19 h 35"/>
                <a:gd name="T6" fmla="*/ 40 w 55"/>
                <a:gd name="T7" fmla="*/ 14 h 35"/>
                <a:gd name="T8" fmla="*/ 46 w 55"/>
                <a:gd name="T9" fmla="*/ 19 h 35"/>
                <a:gd name="T10" fmla="*/ 52 w 55"/>
                <a:gd name="T11" fmla="*/ 7 h 35"/>
                <a:gd name="T12" fmla="*/ 46 w 55"/>
                <a:gd name="T13" fmla="*/ 7 h 35"/>
                <a:gd name="T14" fmla="*/ 40 w 55"/>
                <a:gd name="T15" fmla="*/ 0 h 35"/>
                <a:gd name="T16" fmla="*/ 13 w 55"/>
                <a:gd name="T17" fmla="*/ 0 h 35"/>
                <a:gd name="T18" fmla="*/ 7 w 55"/>
                <a:gd name="T19" fmla="*/ 0 h 35"/>
                <a:gd name="T20" fmla="*/ 0 w 55"/>
                <a:gd name="T21" fmla="*/ 14 h 35"/>
                <a:gd name="T22" fmla="*/ 0 w 55"/>
                <a:gd name="T23" fmla="*/ 19 h 35"/>
                <a:gd name="T24" fmla="*/ 7 w 55"/>
                <a:gd name="T25" fmla="*/ 14 h 35"/>
                <a:gd name="T26" fmla="*/ 7 w 55"/>
                <a:gd name="T27" fmla="*/ 32 h 35"/>
                <a:gd name="T28" fmla="*/ 13 w 55"/>
                <a:gd name="T29" fmla="*/ 32 h 3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" h="35">
                  <a:moveTo>
                    <a:pt x="14" y="35"/>
                  </a:moveTo>
                  <a:lnTo>
                    <a:pt x="27" y="21"/>
                  </a:lnTo>
                  <a:lnTo>
                    <a:pt x="42" y="21"/>
                  </a:lnTo>
                  <a:lnTo>
                    <a:pt x="42" y="15"/>
                  </a:lnTo>
                  <a:lnTo>
                    <a:pt x="49" y="21"/>
                  </a:lnTo>
                  <a:lnTo>
                    <a:pt x="55" y="8"/>
                  </a:lnTo>
                  <a:lnTo>
                    <a:pt x="49" y="8"/>
                  </a:lnTo>
                  <a:lnTo>
                    <a:pt x="42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7" y="15"/>
                  </a:lnTo>
                  <a:lnTo>
                    <a:pt x="7" y="35"/>
                  </a:lnTo>
                  <a:lnTo>
                    <a:pt x="14" y="3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8" name="Freeform 200"/>
            <p:cNvSpPr>
              <a:spLocks/>
            </p:cNvSpPr>
            <p:nvPr/>
          </p:nvSpPr>
          <p:spPr bwMode="gray">
            <a:xfrm>
              <a:off x="4634583" y="2368972"/>
              <a:ext cx="122238" cy="101600"/>
            </a:xfrm>
            <a:custGeom>
              <a:avLst/>
              <a:gdLst>
                <a:gd name="T0" fmla="*/ 12 w 83"/>
                <a:gd name="T1" fmla="*/ 6 h 69"/>
                <a:gd name="T2" fmla="*/ 38 w 83"/>
                <a:gd name="T3" fmla="*/ 0 h 69"/>
                <a:gd name="T4" fmla="*/ 51 w 83"/>
                <a:gd name="T5" fmla="*/ 0 h 69"/>
                <a:gd name="T6" fmla="*/ 71 w 83"/>
                <a:gd name="T7" fmla="*/ 6 h 69"/>
                <a:gd name="T8" fmla="*/ 77 w 83"/>
                <a:gd name="T9" fmla="*/ 0 h 69"/>
                <a:gd name="T10" fmla="*/ 71 w 83"/>
                <a:gd name="T11" fmla="*/ 13 h 69"/>
                <a:gd name="T12" fmla="*/ 51 w 83"/>
                <a:gd name="T13" fmla="*/ 6 h 69"/>
                <a:gd name="T14" fmla="*/ 45 w 83"/>
                <a:gd name="T15" fmla="*/ 13 h 69"/>
                <a:gd name="T16" fmla="*/ 45 w 83"/>
                <a:gd name="T17" fmla="*/ 26 h 69"/>
                <a:gd name="T18" fmla="*/ 38 w 83"/>
                <a:gd name="T19" fmla="*/ 26 h 69"/>
                <a:gd name="T20" fmla="*/ 32 w 83"/>
                <a:gd name="T21" fmla="*/ 13 h 69"/>
                <a:gd name="T22" fmla="*/ 32 w 83"/>
                <a:gd name="T23" fmla="*/ 26 h 69"/>
                <a:gd name="T24" fmla="*/ 38 w 83"/>
                <a:gd name="T25" fmla="*/ 38 h 69"/>
                <a:gd name="T26" fmla="*/ 51 w 83"/>
                <a:gd name="T27" fmla="*/ 58 h 69"/>
                <a:gd name="T28" fmla="*/ 45 w 83"/>
                <a:gd name="T29" fmla="*/ 58 h 69"/>
                <a:gd name="T30" fmla="*/ 45 w 83"/>
                <a:gd name="T31" fmla="*/ 64 h 69"/>
                <a:gd name="T32" fmla="*/ 32 w 83"/>
                <a:gd name="T33" fmla="*/ 58 h 69"/>
                <a:gd name="T34" fmla="*/ 12 w 83"/>
                <a:gd name="T35" fmla="*/ 58 h 69"/>
                <a:gd name="T36" fmla="*/ 0 w 83"/>
                <a:gd name="T37" fmla="*/ 32 h 69"/>
                <a:gd name="T38" fmla="*/ 12 w 83"/>
                <a:gd name="T39" fmla="*/ 13 h 69"/>
                <a:gd name="T40" fmla="*/ 12 w 83"/>
                <a:gd name="T41" fmla="*/ 6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3" h="69">
                  <a:moveTo>
                    <a:pt x="13" y="6"/>
                  </a:moveTo>
                  <a:lnTo>
                    <a:pt x="41" y="0"/>
                  </a:lnTo>
                  <a:lnTo>
                    <a:pt x="55" y="0"/>
                  </a:lnTo>
                  <a:lnTo>
                    <a:pt x="76" y="6"/>
                  </a:lnTo>
                  <a:lnTo>
                    <a:pt x="83" y="0"/>
                  </a:lnTo>
                  <a:lnTo>
                    <a:pt x="76" y="14"/>
                  </a:lnTo>
                  <a:lnTo>
                    <a:pt x="55" y="6"/>
                  </a:lnTo>
                  <a:lnTo>
                    <a:pt x="48" y="14"/>
                  </a:lnTo>
                  <a:lnTo>
                    <a:pt x="48" y="28"/>
                  </a:lnTo>
                  <a:lnTo>
                    <a:pt x="41" y="28"/>
                  </a:lnTo>
                  <a:lnTo>
                    <a:pt x="34" y="14"/>
                  </a:lnTo>
                  <a:lnTo>
                    <a:pt x="34" y="28"/>
                  </a:lnTo>
                  <a:lnTo>
                    <a:pt x="41" y="41"/>
                  </a:lnTo>
                  <a:lnTo>
                    <a:pt x="55" y="63"/>
                  </a:lnTo>
                  <a:lnTo>
                    <a:pt x="48" y="63"/>
                  </a:lnTo>
                  <a:lnTo>
                    <a:pt x="48" y="69"/>
                  </a:lnTo>
                  <a:lnTo>
                    <a:pt x="34" y="63"/>
                  </a:lnTo>
                  <a:lnTo>
                    <a:pt x="13" y="63"/>
                  </a:lnTo>
                  <a:lnTo>
                    <a:pt x="0" y="35"/>
                  </a:lnTo>
                  <a:lnTo>
                    <a:pt x="13" y="14"/>
                  </a:lnTo>
                  <a:lnTo>
                    <a:pt x="13" y="6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29" name="Freeform 201"/>
            <p:cNvSpPr>
              <a:spLocks/>
            </p:cNvSpPr>
            <p:nvPr/>
          </p:nvSpPr>
          <p:spPr bwMode="gray">
            <a:xfrm>
              <a:off x="4404395" y="2326109"/>
              <a:ext cx="22225" cy="52388"/>
            </a:xfrm>
            <a:custGeom>
              <a:avLst/>
              <a:gdLst>
                <a:gd name="T0" fmla="*/ 0 w 15"/>
                <a:gd name="T1" fmla="*/ 8 h 35"/>
                <a:gd name="T2" fmla="*/ 0 w 15"/>
                <a:gd name="T3" fmla="*/ 27 h 35"/>
                <a:gd name="T4" fmla="*/ 14 w 15"/>
                <a:gd name="T5" fmla="*/ 33 h 35"/>
                <a:gd name="T6" fmla="*/ 14 w 15"/>
                <a:gd name="T7" fmla="*/ 0 h 35"/>
                <a:gd name="T8" fmla="*/ 0 w 15"/>
                <a:gd name="T9" fmla="*/ 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35">
                  <a:moveTo>
                    <a:pt x="0" y="8"/>
                  </a:moveTo>
                  <a:lnTo>
                    <a:pt x="0" y="29"/>
                  </a:lnTo>
                  <a:lnTo>
                    <a:pt x="15" y="35"/>
                  </a:lnTo>
                  <a:lnTo>
                    <a:pt x="15" y="0"/>
                  </a:lnTo>
                  <a:lnTo>
                    <a:pt x="0" y="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0" name="Freeform 202"/>
            <p:cNvSpPr>
              <a:spLocks/>
            </p:cNvSpPr>
            <p:nvPr/>
          </p:nvSpPr>
          <p:spPr bwMode="gray">
            <a:xfrm>
              <a:off x="4393283" y="2378497"/>
              <a:ext cx="42863" cy="61913"/>
            </a:xfrm>
            <a:custGeom>
              <a:avLst/>
              <a:gdLst>
                <a:gd name="T0" fmla="*/ 0 w 29"/>
                <a:gd name="T1" fmla="*/ 0 h 42"/>
                <a:gd name="T2" fmla="*/ 7 w 29"/>
                <a:gd name="T3" fmla="*/ 33 h 42"/>
                <a:gd name="T4" fmla="*/ 7 w 29"/>
                <a:gd name="T5" fmla="*/ 39 h 42"/>
                <a:gd name="T6" fmla="*/ 20 w 29"/>
                <a:gd name="T7" fmla="*/ 33 h 42"/>
                <a:gd name="T8" fmla="*/ 27 w 29"/>
                <a:gd name="T9" fmla="*/ 7 h 42"/>
                <a:gd name="T10" fmla="*/ 20 w 29"/>
                <a:gd name="T11" fmla="*/ 0 h 42"/>
                <a:gd name="T12" fmla="*/ 0 w 29"/>
                <a:gd name="T13" fmla="*/ 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7" y="35"/>
                  </a:lnTo>
                  <a:lnTo>
                    <a:pt x="7" y="42"/>
                  </a:lnTo>
                  <a:lnTo>
                    <a:pt x="22" y="35"/>
                  </a:lnTo>
                  <a:lnTo>
                    <a:pt x="29" y="8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1" name="Freeform 203"/>
            <p:cNvSpPr>
              <a:spLocks/>
            </p:cNvSpPr>
            <p:nvPr/>
          </p:nvSpPr>
          <p:spPr bwMode="gray">
            <a:xfrm>
              <a:off x="4507583" y="2213397"/>
              <a:ext cx="52388" cy="41275"/>
            </a:xfrm>
            <a:custGeom>
              <a:avLst/>
              <a:gdLst>
                <a:gd name="T0" fmla="*/ 33 w 35"/>
                <a:gd name="T1" fmla="*/ 7 h 27"/>
                <a:gd name="T2" fmla="*/ 26 w 35"/>
                <a:gd name="T3" fmla="*/ 7 h 27"/>
                <a:gd name="T4" fmla="*/ 14 w 35"/>
                <a:gd name="T5" fmla="*/ 26 h 27"/>
                <a:gd name="T6" fmla="*/ 7 w 35"/>
                <a:gd name="T7" fmla="*/ 26 h 27"/>
                <a:gd name="T8" fmla="*/ 0 w 35"/>
                <a:gd name="T9" fmla="*/ 26 h 27"/>
                <a:gd name="T10" fmla="*/ 0 w 35"/>
                <a:gd name="T11" fmla="*/ 13 h 27"/>
                <a:gd name="T12" fmla="*/ 0 w 35"/>
                <a:gd name="T13" fmla="*/ 7 h 27"/>
                <a:gd name="T14" fmla="*/ 33 w 35"/>
                <a:gd name="T15" fmla="*/ 0 h 27"/>
                <a:gd name="T16" fmla="*/ 33 w 35"/>
                <a:gd name="T17" fmla="*/ 7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27">
                  <a:moveTo>
                    <a:pt x="35" y="7"/>
                  </a:moveTo>
                  <a:lnTo>
                    <a:pt x="28" y="7"/>
                  </a:lnTo>
                  <a:lnTo>
                    <a:pt x="15" y="27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5" y="0"/>
                  </a:lnTo>
                  <a:lnTo>
                    <a:pt x="35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2" name="Freeform 204"/>
            <p:cNvSpPr>
              <a:spLocks/>
            </p:cNvSpPr>
            <p:nvPr/>
          </p:nvSpPr>
          <p:spPr bwMode="gray">
            <a:xfrm>
              <a:off x="4601245" y="2234034"/>
              <a:ext cx="93663" cy="123825"/>
            </a:xfrm>
            <a:custGeom>
              <a:avLst/>
              <a:gdLst>
                <a:gd name="T0" fmla="*/ 13 w 63"/>
                <a:gd name="T1" fmla="*/ 27 h 84"/>
                <a:gd name="T2" fmla="*/ 13 w 63"/>
                <a:gd name="T3" fmla="*/ 20 h 84"/>
                <a:gd name="T4" fmla="*/ 0 w 63"/>
                <a:gd name="T5" fmla="*/ 13 h 84"/>
                <a:gd name="T6" fmla="*/ 21 w 63"/>
                <a:gd name="T7" fmla="*/ 0 h 84"/>
                <a:gd name="T8" fmla="*/ 33 w 63"/>
                <a:gd name="T9" fmla="*/ 27 h 84"/>
                <a:gd name="T10" fmla="*/ 52 w 63"/>
                <a:gd name="T11" fmla="*/ 27 h 84"/>
                <a:gd name="T12" fmla="*/ 52 w 63"/>
                <a:gd name="T13" fmla="*/ 39 h 84"/>
                <a:gd name="T14" fmla="*/ 52 w 63"/>
                <a:gd name="T15" fmla="*/ 46 h 84"/>
                <a:gd name="T16" fmla="*/ 59 w 63"/>
                <a:gd name="T17" fmla="*/ 58 h 84"/>
                <a:gd name="T18" fmla="*/ 52 w 63"/>
                <a:gd name="T19" fmla="*/ 65 h 84"/>
                <a:gd name="T20" fmla="*/ 33 w 63"/>
                <a:gd name="T21" fmla="*/ 65 h 84"/>
                <a:gd name="T22" fmla="*/ 27 w 63"/>
                <a:gd name="T23" fmla="*/ 78 h 84"/>
                <a:gd name="T24" fmla="*/ 21 w 63"/>
                <a:gd name="T25" fmla="*/ 65 h 84"/>
                <a:gd name="T26" fmla="*/ 21 w 63"/>
                <a:gd name="T27" fmla="*/ 58 h 84"/>
                <a:gd name="T28" fmla="*/ 13 w 63"/>
                <a:gd name="T29" fmla="*/ 52 h 84"/>
                <a:gd name="T30" fmla="*/ 13 w 63"/>
                <a:gd name="T31" fmla="*/ 27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3" h="84">
                  <a:moveTo>
                    <a:pt x="14" y="29"/>
                  </a:moveTo>
                  <a:lnTo>
                    <a:pt x="14" y="21"/>
                  </a:lnTo>
                  <a:lnTo>
                    <a:pt x="0" y="14"/>
                  </a:lnTo>
                  <a:lnTo>
                    <a:pt x="22" y="0"/>
                  </a:lnTo>
                  <a:lnTo>
                    <a:pt x="35" y="29"/>
                  </a:lnTo>
                  <a:lnTo>
                    <a:pt x="56" y="29"/>
                  </a:lnTo>
                  <a:lnTo>
                    <a:pt x="56" y="42"/>
                  </a:lnTo>
                  <a:lnTo>
                    <a:pt x="56" y="49"/>
                  </a:lnTo>
                  <a:lnTo>
                    <a:pt x="63" y="62"/>
                  </a:lnTo>
                  <a:lnTo>
                    <a:pt x="56" y="70"/>
                  </a:lnTo>
                  <a:lnTo>
                    <a:pt x="35" y="70"/>
                  </a:lnTo>
                  <a:lnTo>
                    <a:pt x="29" y="84"/>
                  </a:lnTo>
                  <a:lnTo>
                    <a:pt x="22" y="70"/>
                  </a:lnTo>
                  <a:lnTo>
                    <a:pt x="22" y="62"/>
                  </a:lnTo>
                  <a:lnTo>
                    <a:pt x="14" y="56"/>
                  </a:lnTo>
                  <a:lnTo>
                    <a:pt x="14" y="29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3" name="Freeform 205"/>
            <p:cNvSpPr>
              <a:spLocks/>
            </p:cNvSpPr>
            <p:nvPr/>
          </p:nvSpPr>
          <p:spPr bwMode="gray">
            <a:xfrm>
              <a:off x="4642520" y="2337222"/>
              <a:ext cx="52388" cy="41275"/>
            </a:xfrm>
            <a:custGeom>
              <a:avLst/>
              <a:gdLst>
                <a:gd name="T0" fmla="*/ 6 w 34"/>
                <a:gd name="T1" fmla="*/ 26 h 27"/>
                <a:gd name="T2" fmla="*/ 0 w 34"/>
                <a:gd name="T3" fmla="*/ 20 h 27"/>
                <a:gd name="T4" fmla="*/ 0 w 34"/>
                <a:gd name="T5" fmla="*/ 13 h 27"/>
                <a:gd name="T6" fmla="*/ 6 w 34"/>
                <a:gd name="T7" fmla="*/ 0 h 27"/>
                <a:gd name="T8" fmla="*/ 26 w 34"/>
                <a:gd name="T9" fmla="*/ 0 h 27"/>
                <a:gd name="T10" fmla="*/ 33 w 34"/>
                <a:gd name="T11" fmla="*/ 13 h 27"/>
                <a:gd name="T12" fmla="*/ 33 w 34"/>
                <a:gd name="T13" fmla="*/ 20 h 27"/>
                <a:gd name="T14" fmla="*/ 6 w 34"/>
                <a:gd name="T15" fmla="*/ 26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27">
                  <a:moveTo>
                    <a:pt x="6" y="27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6" y="0"/>
                  </a:lnTo>
                  <a:lnTo>
                    <a:pt x="27" y="0"/>
                  </a:lnTo>
                  <a:lnTo>
                    <a:pt x="34" y="14"/>
                  </a:lnTo>
                  <a:lnTo>
                    <a:pt x="34" y="21"/>
                  </a:lnTo>
                  <a:lnTo>
                    <a:pt x="6" y="2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4" name="Freeform 206"/>
            <p:cNvSpPr>
              <a:spLocks/>
            </p:cNvSpPr>
            <p:nvPr/>
          </p:nvSpPr>
          <p:spPr bwMode="gray">
            <a:xfrm>
              <a:off x="4621883" y="1945109"/>
              <a:ext cx="61913" cy="41275"/>
            </a:xfrm>
            <a:custGeom>
              <a:avLst/>
              <a:gdLst>
                <a:gd name="T0" fmla="*/ 39 w 42"/>
                <a:gd name="T1" fmla="*/ 0 h 28"/>
                <a:gd name="T2" fmla="*/ 39 w 42"/>
                <a:gd name="T3" fmla="*/ 26 h 28"/>
                <a:gd name="T4" fmla="*/ 20 w 42"/>
                <a:gd name="T5" fmla="*/ 26 h 28"/>
                <a:gd name="T6" fmla="*/ 0 w 42"/>
                <a:gd name="T7" fmla="*/ 20 h 28"/>
                <a:gd name="T8" fmla="*/ 14 w 42"/>
                <a:gd name="T9" fmla="*/ 13 h 28"/>
                <a:gd name="T10" fmla="*/ 20 w 42"/>
                <a:gd name="T11" fmla="*/ 0 h 28"/>
                <a:gd name="T12" fmla="*/ 39 w 42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" h="28">
                  <a:moveTo>
                    <a:pt x="42" y="0"/>
                  </a:moveTo>
                  <a:lnTo>
                    <a:pt x="42" y="28"/>
                  </a:lnTo>
                  <a:lnTo>
                    <a:pt x="21" y="28"/>
                  </a:lnTo>
                  <a:lnTo>
                    <a:pt x="0" y="22"/>
                  </a:lnTo>
                  <a:lnTo>
                    <a:pt x="15" y="14"/>
                  </a:lnTo>
                  <a:lnTo>
                    <a:pt x="21" y="0"/>
                  </a:lnTo>
                  <a:lnTo>
                    <a:pt x="42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5" name="Freeform 207"/>
            <p:cNvSpPr>
              <a:spLocks/>
            </p:cNvSpPr>
            <p:nvPr/>
          </p:nvSpPr>
          <p:spPr bwMode="gray">
            <a:xfrm>
              <a:off x="4756820" y="2162597"/>
              <a:ext cx="73025" cy="92075"/>
            </a:xfrm>
            <a:custGeom>
              <a:avLst/>
              <a:gdLst>
                <a:gd name="T0" fmla="*/ 0 w 49"/>
                <a:gd name="T1" fmla="*/ 7 h 62"/>
                <a:gd name="T2" fmla="*/ 7 w 49"/>
                <a:gd name="T3" fmla="*/ 7 h 62"/>
                <a:gd name="T4" fmla="*/ 20 w 49"/>
                <a:gd name="T5" fmla="*/ 33 h 62"/>
                <a:gd name="T6" fmla="*/ 20 w 49"/>
                <a:gd name="T7" fmla="*/ 58 h 62"/>
                <a:gd name="T8" fmla="*/ 26 w 49"/>
                <a:gd name="T9" fmla="*/ 39 h 62"/>
                <a:gd name="T10" fmla="*/ 46 w 49"/>
                <a:gd name="T11" fmla="*/ 39 h 62"/>
                <a:gd name="T12" fmla="*/ 46 w 49"/>
                <a:gd name="T13" fmla="*/ 33 h 62"/>
                <a:gd name="T14" fmla="*/ 39 w 49"/>
                <a:gd name="T15" fmla="*/ 19 h 62"/>
                <a:gd name="T16" fmla="*/ 39 w 49"/>
                <a:gd name="T17" fmla="*/ 7 h 62"/>
                <a:gd name="T18" fmla="*/ 13 w 49"/>
                <a:gd name="T19" fmla="*/ 0 h 62"/>
                <a:gd name="T20" fmla="*/ 0 w 49"/>
                <a:gd name="T21" fmla="*/ 7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62">
                  <a:moveTo>
                    <a:pt x="0" y="7"/>
                  </a:moveTo>
                  <a:lnTo>
                    <a:pt x="7" y="7"/>
                  </a:lnTo>
                  <a:lnTo>
                    <a:pt x="21" y="35"/>
                  </a:lnTo>
                  <a:lnTo>
                    <a:pt x="21" y="62"/>
                  </a:lnTo>
                  <a:lnTo>
                    <a:pt x="28" y="42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2" y="20"/>
                  </a:lnTo>
                  <a:lnTo>
                    <a:pt x="42" y="7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6" name="Freeform 208"/>
            <p:cNvSpPr>
              <a:spLocks/>
            </p:cNvSpPr>
            <p:nvPr/>
          </p:nvSpPr>
          <p:spPr bwMode="gray">
            <a:xfrm>
              <a:off x="4290095" y="2089572"/>
              <a:ext cx="73025" cy="50800"/>
            </a:xfrm>
            <a:custGeom>
              <a:avLst/>
              <a:gdLst>
                <a:gd name="T0" fmla="*/ 32 w 49"/>
                <a:gd name="T1" fmla="*/ 32 h 34"/>
                <a:gd name="T2" fmla="*/ 26 w 49"/>
                <a:gd name="T3" fmla="*/ 32 h 34"/>
                <a:gd name="T4" fmla="*/ 26 w 49"/>
                <a:gd name="T5" fmla="*/ 25 h 34"/>
                <a:gd name="T6" fmla="*/ 20 w 49"/>
                <a:gd name="T7" fmla="*/ 25 h 34"/>
                <a:gd name="T8" fmla="*/ 20 w 49"/>
                <a:gd name="T9" fmla="*/ 13 h 34"/>
                <a:gd name="T10" fmla="*/ 0 w 49"/>
                <a:gd name="T11" fmla="*/ 7 h 34"/>
                <a:gd name="T12" fmla="*/ 0 w 49"/>
                <a:gd name="T13" fmla="*/ 0 h 34"/>
                <a:gd name="T14" fmla="*/ 13 w 49"/>
                <a:gd name="T15" fmla="*/ 0 h 34"/>
                <a:gd name="T16" fmla="*/ 32 w 49"/>
                <a:gd name="T17" fmla="*/ 0 h 34"/>
                <a:gd name="T18" fmla="*/ 46 w 49"/>
                <a:gd name="T19" fmla="*/ 7 h 34"/>
                <a:gd name="T20" fmla="*/ 46 w 49"/>
                <a:gd name="T21" fmla="*/ 25 h 34"/>
                <a:gd name="T22" fmla="*/ 32 w 49"/>
                <a:gd name="T23" fmla="*/ 25 h 34"/>
                <a:gd name="T24" fmla="*/ 32 w 49"/>
                <a:gd name="T25" fmla="*/ 32 h 3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9" h="34">
                  <a:moveTo>
                    <a:pt x="34" y="34"/>
                  </a:moveTo>
                  <a:lnTo>
                    <a:pt x="28" y="34"/>
                  </a:lnTo>
                  <a:lnTo>
                    <a:pt x="28" y="27"/>
                  </a:lnTo>
                  <a:lnTo>
                    <a:pt x="21" y="27"/>
                  </a:lnTo>
                  <a:lnTo>
                    <a:pt x="21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4" y="0"/>
                  </a:lnTo>
                  <a:lnTo>
                    <a:pt x="49" y="7"/>
                  </a:lnTo>
                  <a:lnTo>
                    <a:pt x="49" y="27"/>
                  </a:lnTo>
                  <a:lnTo>
                    <a:pt x="34" y="27"/>
                  </a:lnTo>
                  <a:lnTo>
                    <a:pt x="34" y="3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7" name="Freeform 209"/>
            <p:cNvSpPr>
              <a:spLocks/>
            </p:cNvSpPr>
            <p:nvPr/>
          </p:nvSpPr>
          <p:spPr bwMode="gray">
            <a:xfrm>
              <a:off x="4374233" y="2213397"/>
              <a:ext cx="227013" cy="247650"/>
            </a:xfrm>
            <a:custGeom>
              <a:avLst/>
              <a:gdLst>
                <a:gd name="T0" fmla="*/ 7 w 153"/>
                <a:gd name="T1" fmla="*/ 58 h 167"/>
                <a:gd name="T2" fmla="*/ 19 w 153"/>
                <a:gd name="T3" fmla="*/ 51 h 167"/>
                <a:gd name="T4" fmla="*/ 39 w 153"/>
                <a:gd name="T5" fmla="*/ 58 h 167"/>
                <a:gd name="T6" fmla="*/ 51 w 153"/>
                <a:gd name="T7" fmla="*/ 78 h 167"/>
                <a:gd name="T8" fmla="*/ 59 w 153"/>
                <a:gd name="T9" fmla="*/ 78 h 167"/>
                <a:gd name="T10" fmla="*/ 72 w 153"/>
                <a:gd name="T11" fmla="*/ 97 h 167"/>
                <a:gd name="T12" fmla="*/ 84 w 153"/>
                <a:gd name="T13" fmla="*/ 103 h 167"/>
                <a:gd name="T14" fmla="*/ 98 w 153"/>
                <a:gd name="T15" fmla="*/ 123 h 167"/>
                <a:gd name="T16" fmla="*/ 110 w 153"/>
                <a:gd name="T17" fmla="*/ 123 h 167"/>
                <a:gd name="T18" fmla="*/ 117 w 153"/>
                <a:gd name="T19" fmla="*/ 142 h 167"/>
                <a:gd name="T20" fmla="*/ 110 w 153"/>
                <a:gd name="T21" fmla="*/ 156 h 167"/>
                <a:gd name="T22" fmla="*/ 117 w 153"/>
                <a:gd name="T23" fmla="*/ 156 h 167"/>
                <a:gd name="T24" fmla="*/ 123 w 153"/>
                <a:gd name="T25" fmla="*/ 142 h 167"/>
                <a:gd name="T26" fmla="*/ 123 w 153"/>
                <a:gd name="T27" fmla="*/ 135 h 167"/>
                <a:gd name="T28" fmla="*/ 123 w 153"/>
                <a:gd name="T29" fmla="*/ 130 h 167"/>
                <a:gd name="T30" fmla="*/ 123 w 153"/>
                <a:gd name="T31" fmla="*/ 110 h 167"/>
                <a:gd name="T32" fmla="*/ 137 w 153"/>
                <a:gd name="T33" fmla="*/ 130 h 167"/>
                <a:gd name="T34" fmla="*/ 143 w 153"/>
                <a:gd name="T35" fmla="*/ 123 h 167"/>
                <a:gd name="T36" fmla="*/ 110 w 153"/>
                <a:gd name="T37" fmla="*/ 97 h 167"/>
                <a:gd name="T38" fmla="*/ 117 w 153"/>
                <a:gd name="T39" fmla="*/ 91 h 167"/>
                <a:gd name="T40" fmla="*/ 110 w 153"/>
                <a:gd name="T41" fmla="*/ 91 h 167"/>
                <a:gd name="T42" fmla="*/ 91 w 153"/>
                <a:gd name="T43" fmla="*/ 78 h 167"/>
                <a:gd name="T44" fmla="*/ 84 w 153"/>
                <a:gd name="T45" fmla="*/ 64 h 167"/>
                <a:gd name="T46" fmla="*/ 72 w 153"/>
                <a:gd name="T47" fmla="*/ 51 h 167"/>
                <a:gd name="T48" fmla="*/ 72 w 153"/>
                <a:gd name="T49" fmla="*/ 25 h 167"/>
                <a:gd name="T50" fmla="*/ 84 w 153"/>
                <a:gd name="T51" fmla="*/ 25 h 167"/>
                <a:gd name="T52" fmla="*/ 84 w 153"/>
                <a:gd name="T53" fmla="*/ 12 h 167"/>
                <a:gd name="T54" fmla="*/ 84 w 153"/>
                <a:gd name="T55" fmla="*/ 7 h 167"/>
                <a:gd name="T56" fmla="*/ 72 w 153"/>
                <a:gd name="T57" fmla="*/ 0 h 167"/>
                <a:gd name="T58" fmla="*/ 45 w 153"/>
                <a:gd name="T59" fmla="*/ 0 h 167"/>
                <a:gd name="T60" fmla="*/ 39 w 153"/>
                <a:gd name="T61" fmla="*/ 12 h 167"/>
                <a:gd name="T62" fmla="*/ 33 w 153"/>
                <a:gd name="T63" fmla="*/ 7 h 167"/>
                <a:gd name="T64" fmla="*/ 33 w 153"/>
                <a:gd name="T65" fmla="*/ 12 h 167"/>
                <a:gd name="T66" fmla="*/ 19 w 153"/>
                <a:gd name="T67" fmla="*/ 12 h 167"/>
                <a:gd name="T68" fmla="*/ 7 w 153"/>
                <a:gd name="T69" fmla="*/ 25 h 167"/>
                <a:gd name="T70" fmla="*/ 0 w 153"/>
                <a:gd name="T71" fmla="*/ 25 h 167"/>
                <a:gd name="T72" fmla="*/ 0 w 153"/>
                <a:gd name="T73" fmla="*/ 39 h 167"/>
                <a:gd name="T74" fmla="*/ 7 w 153"/>
                <a:gd name="T75" fmla="*/ 58 h 16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67">
                  <a:moveTo>
                    <a:pt x="7" y="62"/>
                  </a:moveTo>
                  <a:lnTo>
                    <a:pt x="20" y="55"/>
                  </a:lnTo>
                  <a:lnTo>
                    <a:pt x="42" y="62"/>
                  </a:lnTo>
                  <a:lnTo>
                    <a:pt x="55" y="83"/>
                  </a:lnTo>
                  <a:lnTo>
                    <a:pt x="63" y="83"/>
                  </a:lnTo>
                  <a:lnTo>
                    <a:pt x="77" y="104"/>
                  </a:lnTo>
                  <a:lnTo>
                    <a:pt x="90" y="110"/>
                  </a:lnTo>
                  <a:lnTo>
                    <a:pt x="105" y="132"/>
                  </a:lnTo>
                  <a:lnTo>
                    <a:pt x="118" y="132"/>
                  </a:lnTo>
                  <a:lnTo>
                    <a:pt x="125" y="152"/>
                  </a:lnTo>
                  <a:lnTo>
                    <a:pt x="118" y="167"/>
                  </a:lnTo>
                  <a:lnTo>
                    <a:pt x="125" y="167"/>
                  </a:lnTo>
                  <a:lnTo>
                    <a:pt x="132" y="152"/>
                  </a:lnTo>
                  <a:lnTo>
                    <a:pt x="132" y="145"/>
                  </a:lnTo>
                  <a:lnTo>
                    <a:pt x="132" y="139"/>
                  </a:lnTo>
                  <a:lnTo>
                    <a:pt x="132" y="118"/>
                  </a:lnTo>
                  <a:lnTo>
                    <a:pt x="147" y="139"/>
                  </a:lnTo>
                  <a:lnTo>
                    <a:pt x="153" y="132"/>
                  </a:lnTo>
                  <a:lnTo>
                    <a:pt x="118" y="104"/>
                  </a:lnTo>
                  <a:lnTo>
                    <a:pt x="125" y="97"/>
                  </a:lnTo>
                  <a:lnTo>
                    <a:pt x="118" y="97"/>
                  </a:lnTo>
                  <a:lnTo>
                    <a:pt x="97" y="83"/>
                  </a:lnTo>
                  <a:lnTo>
                    <a:pt x="90" y="69"/>
                  </a:lnTo>
                  <a:lnTo>
                    <a:pt x="77" y="55"/>
                  </a:lnTo>
                  <a:lnTo>
                    <a:pt x="77" y="27"/>
                  </a:lnTo>
                  <a:lnTo>
                    <a:pt x="90" y="27"/>
                  </a:lnTo>
                  <a:lnTo>
                    <a:pt x="90" y="13"/>
                  </a:lnTo>
                  <a:lnTo>
                    <a:pt x="90" y="7"/>
                  </a:lnTo>
                  <a:lnTo>
                    <a:pt x="77" y="0"/>
                  </a:lnTo>
                  <a:lnTo>
                    <a:pt x="48" y="0"/>
                  </a:lnTo>
                  <a:lnTo>
                    <a:pt x="42" y="13"/>
                  </a:lnTo>
                  <a:lnTo>
                    <a:pt x="35" y="7"/>
                  </a:lnTo>
                  <a:lnTo>
                    <a:pt x="35" y="13"/>
                  </a:lnTo>
                  <a:lnTo>
                    <a:pt x="20" y="13"/>
                  </a:lnTo>
                  <a:lnTo>
                    <a:pt x="7" y="27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7" y="62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8" name="Freeform 210"/>
            <p:cNvSpPr>
              <a:spLocks/>
            </p:cNvSpPr>
            <p:nvPr/>
          </p:nvSpPr>
          <p:spPr bwMode="gray">
            <a:xfrm>
              <a:off x="4436145" y="1933997"/>
              <a:ext cx="9525" cy="30163"/>
            </a:xfrm>
            <a:custGeom>
              <a:avLst/>
              <a:gdLst>
                <a:gd name="T0" fmla="*/ 0 w 6"/>
                <a:gd name="T1" fmla="*/ 6 h 21"/>
                <a:gd name="T2" fmla="*/ 0 w 6"/>
                <a:gd name="T3" fmla="*/ 19 h 21"/>
                <a:gd name="T4" fmla="*/ 6 w 6"/>
                <a:gd name="T5" fmla="*/ 19 h 21"/>
                <a:gd name="T6" fmla="*/ 6 w 6"/>
                <a:gd name="T7" fmla="*/ 6 h 21"/>
                <a:gd name="T8" fmla="*/ 6 w 6"/>
                <a:gd name="T9" fmla="*/ 0 h 21"/>
                <a:gd name="T10" fmla="*/ 0 w 6"/>
                <a:gd name="T11" fmla="*/ 6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" h="21">
                  <a:moveTo>
                    <a:pt x="0" y="7"/>
                  </a:moveTo>
                  <a:lnTo>
                    <a:pt x="0" y="21"/>
                  </a:lnTo>
                  <a:lnTo>
                    <a:pt x="6" y="21"/>
                  </a:lnTo>
                  <a:lnTo>
                    <a:pt x="6" y="7"/>
                  </a:lnTo>
                  <a:lnTo>
                    <a:pt x="6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39" name="Freeform 211"/>
            <p:cNvSpPr>
              <a:spLocks/>
            </p:cNvSpPr>
            <p:nvPr/>
          </p:nvSpPr>
          <p:spPr bwMode="gray">
            <a:xfrm>
              <a:off x="4683795" y="2295947"/>
              <a:ext cx="114300" cy="82550"/>
            </a:xfrm>
            <a:custGeom>
              <a:avLst/>
              <a:gdLst>
                <a:gd name="T0" fmla="*/ 72 w 77"/>
                <a:gd name="T1" fmla="*/ 7 h 55"/>
                <a:gd name="T2" fmla="*/ 72 w 77"/>
                <a:gd name="T3" fmla="*/ 13 h 55"/>
                <a:gd name="T4" fmla="*/ 65 w 77"/>
                <a:gd name="T5" fmla="*/ 13 h 55"/>
                <a:gd name="T6" fmla="*/ 59 w 77"/>
                <a:gd name="T7" fmla="*/ 26 h 55"/>
                <a:gd name="T8" fmla="*/ 65 w 77"/>
                <a:gd name="T9" fmla="*/ 40 h 55"/>
                <a:gd name="T10" fmla="*/ 52 w 77"/>
                <a:gd name="T11" fmla="*/ 40 h 55"/>
                <a:gd name="T12" fmla="*/ 46 w 77"/>
                <a:gd name="T13" fmla="*/ 46 h 55"/>
                <a:gd name="T14" fmla="*/ 39 w 77"/>
                <a:gd name="T15" fmla="*/ 52 h 55"/>
                <a:gd name="T16" fmla="*/ 20 w 77"/>
                <a:gd name="T17" fmla="*/ 46 h 55"/>
                <a:gd name="T18" fmla="*/ 7 w 77"/>
                <a:gd name="T19" fmla="*/ 46 h 55"/>
                <a:gd name="T20" fmla="*/ 7 w 77"/>
                <a:gd name="T21" fmla="*/ 40 h 55"/>
                <a:gd name="T22" fmla="*/ 0 w 77"/>
                <a:gd name="T23" fmla="*/ 26 h 55"/>
                <a:gd name="T24" fmla="*/ 7 w 77"/>
                <a:gd name="T25" fmla="*/ 19 h 55"/>
                <a:gd name="T26" fmla="*/ 0 w 77"/>
                <a:gd name="T27" fmla="*/ 7 h 55"/>
                <a:gd name="T28" fmla="*/ 0 w 77"/>
                <a:gd name="T29" fmla="*/ 0 h 55"/>
                <a:gd name="T30" fmla="*/ 7 w 77"/>
                <a:gd name="T31" fmla="*/ 7 h 55"/>
                <a:gd name="T32" fmla="*/ 13 w 77"/>
                <a:gd name="T33" fmla="*/ 7 h 55"/>
                <a:gd name="T34" fmla="*/ 39 w 77"/>
                <a:gd name="T35" fmla="*/ 13 h 55"/>
                <a:gd name="T36" fmla="*/ 52 w 77"/>
                <a:gd name="T37" fmla="*/ 0 h 55"/>
                <a:gd name="T38" fmla="*/ 72 w 77"/>
                <a:gd name="T39" fmla="*/ 7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" h="55">
                  <a:moveTo>
                    <a:pt x="77" y="7"/>
                  </a:moveTo>
                  <a:lnTo>
                    <a:pt x="77" y="14"/>
                  </a:lnTo>
                  <a:lnTo>
                    <a:pt x="70" y="14"/>
                  </a:lnTo>
                  <a:lnTo>
                    <a:pt x="63" y="28"/>
                  </a:lnTo>
                  <a:lnTo>
                    <a:pt x="70" y="42"/>
                  </a:lnTo>
                  <a:lnTo>
                    <a:pt x="56" y="42"/>
                  </a:lnTo>
                  <a:lnTo>
                    <a:pt x="49" y="49"/>
                  </a:lnTo>
                  <a:lnTo>
                    <a:pt x="42" y="55"/>
                  </a:lnTo>
                  <a:lnTo>
                    <a:pt x="21" y="49"/>
                  </a:lnTo>
                  <a:lnTo>
                    <a:pt x="7" y="49"/>
                  </a:lnTo>
                  <a:lnTo>
                    <a:pt x="7" y="42"/>
                  </a:lnTo>
                  <a:lnTo>
                    <a:pt x="0" y="28"/>
                  </a:lnTo>
                  <a:lnTo>
                    <a:pt x="7" y="20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7"/>
                  </a:lnTo>
                  <a:lnTo>
                    <a:pt x="14" y="7"/>
                  </a:lnTo>
                  <a:lnTo>
                    <a:pt x="42" y="14"/>
                  </a:lnTo>
                  <a:lnTo>
                    <a:pt x="56" y="0"/>
                  </a:lnTo>
                  <a:lnTo>
                    <a:pt x="77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0" name="Freeform 212"/>
            <p:cNvSpPr>
              <a:spLocks/>
            </p:cNvSpPr>
            <p:nvPr/>
          </p:nvSpPr>
          <p:spPr bwMode="gray">
            <a:xfrm>
              <a:off x="4466308" y="2089572"/>
              <a:ext cx="134938" cy="73025"/>
            </a:xfrm>
            <a:custGeom>
              <a:avLst/>
              <a:gdLst>
                <a:gd name="T0" fmla="*/ 85 w 90"/>
                <a:gd name="T1" fmla="*/ 32 h 49"/>
                <a:gd name="T2" fmla="*/ 73 w 90"/>
                <a:gd name="T3" fmla="*/ 13 h 49"/>
                <a:gd name="T4" fmla="*/ 65 w 90"/>
                <a:gd name="T5" fmla="*/ 13 h 49"/>
                <a:gd name="T6" fmla="*/ 52 w 90"/>
                <a:gd name="T7" fmla="*/ 7 h 49"/>
                <a:gd name="T8" fmla="*/ 40 w 90"/>
                <a:gd name="T9" fmla="*/ 0 h 49"/>
                <a:gd name="T10" fmla="*/ 32 w 90"/>
                <a:gd name="T11" fmla="*/ 0 h 49"/>
                <a:gd name="T12" fmla="*/ 19 w 90"/>
                <a:gd name="T13" fmla="*/ 7 h 49"/>
                <a:gd name="T14" fmla="*/ 0 w 90"/>
                <a:gd name="T15" fmla="*/ 13 h 49"/>
                <a:gd name="T16" fmla="*/ 13 w 90"/>
                <a:gd name="T17" fmla="*/ 32 h 49"/>
                <a:gd name="T18" fmla="*/ 26 w 90"/>
                <a:gd name="T19" fmla="*/ 46 h 49"/>
                <a:gd name="T20" fmla="*/ 40 w 90"/>
                <a:gd name="T21" fmla="*/ 46 h 49"/>
                <a:gd name="T22" fmla="*/ 40 w 90"/>
                <a:gd name="T23" fmla="*/ 39 h 49"/>
                <a:gd name="T24" fmla="*/ 65 w 90"/>
                <a:gd name="T25" fmla="*/ 46 h 49"/>
                <a:gd name="T26" fmla="*/ 85 w 90"/>
                <a:gd name="T27" fmla="*/ 32 h 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0" h="49">
                  <a:moveTo>
                    <a:pt x="90" y="34"/>
                  </a:moveTo>
                  <a:lnTo>
                    <a:pt x="77" y="14"/>
                  </a:lnTo>
                  <a:lnTo>
                    <a:pt x="69" y="14"/>
                  </a:lnTo>
                  <a:lnTo>
                    <a:pt x="55" y="7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0" y="7"/>
                  </a:lnTo>
                  <a:lnTo>
                    <a:pt x="0" y="14"/>
                  </a:lnTo>
                  <a:lnTo>
                    <a:pt x="14" y="34"/>
                  </a:lnTo>
                  <a:lnTo>
                    <a:pt x="27" y="49"/>
                  </a:lnTo>
                  <a:lnTo>
                    <a:pt x="42" y="49"/>
                  </a:lnTo>
                  <a:lnTo>
                    <a:pt x="42" y="42"/>
                  </a:lnTo>
                  <a:lnTo>
                    <a:pt x="69" y="49"/>
                  </a:lnTo>
                  <a:lnTo>
                    <a:pt x="90" y="3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1" name="Freeform 213"/>
            <p:cNvSpPr>
              <a:spLocks/>
            </p:cNvSpPr>
            <p:nvPr/>
          </p:nvSpPr>
          <p:spPr bwMode="gray">
            <a:xfrm>
              <a:off x="4456783" y="1964159"/>
              <a:ext cx="31750" cy="12700"/>
            </a:xfrm>
            <a:custGeom>
              <a:avLst/>
              <a:gdLst>
                <a:gd name="T0" fmla="*/ 0 w 22"/>
                <a:gd name="T1" fmla="*/ 0 h 8"/>
                <a:gd name="T2" fmla="*/ 0 w 22"/>
                <a:gd name="T3" fmla="*/ 8 h 8"/>
                <a:gd name="T4" fmla="*/ 20 w 22"/>
                <a:gd name="T5" fmla="*/ 0 h 8"/>
                <a:gd name="T6" fmla="*/ 0 w 22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8">
                  <a:moveTo>
                    <a:pt x="0" y="0"/>
                  </a:moveTo>
                  <a:lnTo>
                    <a:pt x="0" y="8"/>
                  </a:ln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2" name="Freeform 214"/>
            <p:cNvSpPr>
              <a:spLocks/>
            </p:cNvSpPr>
            <p:nvPr/>
          </p:nvSpPr>
          <p:spPr bwMode="gray">
            <a:xfrm>
              <a:off x="4280570" y="2410247"/>
              <a:ext cx="31750" cy="19050"/>
            </a:xfrm>
            <a:custGeom>
              <a:avLst/>
              <a:gdLst>
                <a:gd name="T0" fmla="*/ 0 w 21"/>
                <a:gd name="T1" fmla="*/ 6 h 13"/>
                <a:gd name="T2" fmla="*/ 7 w 21"/>
                <a:gd name="T3" fmla="*/ 12 h 13"/>
                <a:gd name="T4" fmla="*/ 20 w 21"/>
                <a:gd name="T5" fmla="*/ 6 h 13"/>
                <a:gd name="T6" fmla="*/ 7 w 21"/>
                <a:gd name="T7" fmla="*/ 0 h 13"/>
                <a:gd name="T8" fmla="*/ 0 w 21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" h="13">
                  <a:moveTo>
                    <a:pt x="0" y="7"/>
                  </a:moveTo>
                  <a:lnTo>
                    <a:pt x="7" y="13"/>
                  </a:lnTo>
                  <a:lnTo>
                    <a:pt x="21" y="7"/>
                  </a:lnTo>
                  <a:lnTo>
                    <a:pt x="7" y="0"/>
                  </a:lnTo>
                  <a:lnTo>
                    <a:pt x="0" y="7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3" name="Freeform 215"/>
            <p:cNvSpPr>
              <a:spLocks/>
            </p:cNvSpPr>
            <p:nvPr/>
          </p:nvSpPr>
          <p:spPr bwMode="gray">
            <a:xfrm>
              <a:off x="4652045" y="1853034"/>
              <a:ext cx="134938" cy="80963"/>
            </a:xfrm>
            <a:custGeom>
              <a:avLst/>
              <a:gdLst>
                <a:gd name="T0" fmla="*/ 39 w 91"/>
                <a:gd name="T1" fmla="*/ 0 h 55"/>
                <a:gd name="T2" fmla="*/ 39 w 91"/>
                <a:gd name="T3" fmla="*/ 19 h 55"/>
                <a:gd name="T4" fmla="*/ 26 w 91"/>
                <a:gd name="T5" fmla="*/ 19 h 55"/>
                <a:gd name="T6" fmla="*/ 20 w 91"/>
                <a:gd name="T7" fmla="*/ 6 h 55"/>
                <a:gd name="T8" fmla="*/ 7 w 91"/>
                <a:gd name="T9" fmla="*/ 13 h 55"/>
                <a:gd name="T10" fmla="*/ 0 w 91"/>
                <a:gd name="T11" fmla="*/ 25 h 55"/>
                <a:gd name="T12" fmla="*/ 0 w 91"/>
                <a:gd name="T13" fmla="*/ 45 h 55"/>
                <a:gd name="T14" fmla="*/ 7 w 91"/>
                <a:gd name="T15" fmla="*/ 39 h 55"/>
                <a:gd name="T16" fmla="*/ 46 w 91"/>
                <a:gd name="T17" fmla="*/ 39 h 55"/>
                <a:gd name="T18" fmla="*/ 72 w 91"/>
                <a:gd name="T19" fmla="*/ 51 h 55"/>
                <a:gd name="T20" fmla="*/ 85 w 91"/>
                <a:gd name="T21" fmla="*/ 39 h 55"/>
                <a:gd name="T22" fmla="*/ 78 w 91"/>
                <a:gd name="T23" fmla="*/ 19 h 55"/>
                <a:gd name="T24" fmla="*/ 78 w 91"/>
                <a:gd name="T25" fmla="*/ 6 h 55"/>
                <a:gd name="T26" fmla="*/ 65 w 91"/>
                <a:gd name="T27" fmla="*/ 6 h 55"/>
                <a:gd name="T28" fmla="*/ 46 w 91"/>
                <a:gd name="T29" fmla="*/ 0 h 55"/>
                <a:gd name="T30" fmla="*/ 39 w 91"/>
                <a:gd name="T31" fmla="*/ 0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1" h="55">
                  <a:moveTo>
                    <a:pt x="42" y="0"/>
                  </a:moveTo>
                  <a:lnTo>
                    <a:pt x="42" y="20"/>
                  </a:lnTo>
                  <a:lnTo>
                    <a:pt x="28" y="20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7" y="42"/>
                  </a:lnTo>
                  <a:lnTo>
                    <a:pt x="49" y="42"/>
                  </a:lnTo>
                  <a:lnTo>
                    <a:pt x="77" y="55"/>
                  </a:lnTo>
                  <a:lnTo>
                    <a:pt x="91" y="42"/>
                  </a:lnTo>
                  <a:lnTo>
                    <a:pt x="84" y="20"/>
                  </a:lnTo>
                  <a:lnTo>
                    <a:pt x="84" y="7"/>
                  </a:lnTo>
                  <a:lnTo>
                    <a:pt x="70" y="7"/>
                  </a:lnTo>
                  <a:lnTo>
                    <a:pt x="49" y="0"/>
                  </a:lnTo>
                  <a:lnTo>
                    <a:pt x="42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4" name="Freeform 216"/>
            <p:cNvSpPr>
              <a:spLocks/>
            </p:cNvSpPr>
            <p:nvPr/>
          </p:nvSpPr>
          <p:spPr bwMode="gray">
            <a:xfrm>
              <a:off x="4652045" y="1914947"/>
              <a:ext cx="115888" cy="80963"/>
            </a:xfrm>
            <a:custGeom>
              <a:avLst/>
              <a:gdLst>
                <a:gd name="T0" fmla="*/ 0 w 77"/>
                <a:gd name="T1" fmla="*/ 19 h 55"/>
                <a:gd name="T2" fmla="*/ 0 w 77"/>
                <a:gd name="T3" fmla="*/ 12 h 55"/>
                <a:gd name="T4" fmla="*/ 0 w 77"/>
                <a:gd name="T5" fmla="*/ 6 h 55"/>
                <a:gd name="T6" fmla="*/ 7 w 77"/>
                <a:gd name="T7" fmla="*/ 0 h 55"/>
                <a:gd name="T8" fmla="*/ 46 w 77"/>
                <a:gd name="T9" fmla="*/ 0 h 55"/>
                <a:gd name="T10" fmla="*/ 73 w 77"/>
                <a:gd name="T11" fmla="*/ 12 h 55"/>
                <a:gd name="T12" fmla="*/ 73 w 77"/>
                <a:gd name="T13" fmla="*/ 19 h 55"/>
                <a:gd name="T14" fmla="*/ 60 w 77"/>
                <a:gd name="T15" fmla="*/ 32 h 55"/>
                <a:gd name="T16" fmla="*/ 60 w 77"/>
                <a:gd name="T17" fmla="*/ 45 h 55"/>
                <a:gd name="T18" fmla="*/ 46 w 77"/>
                <a:gd name="T19" fmla="*/ 45 h 55"/>
                <a:gd name="T20" fmla="*/ 33 w 77"/>
                <a:gd name="T21" fmla="*/ 51 h 55"/>
                <a:gd name="T22" fmla="*/ 27 w 77"/>
                <a:gd name="T23" fmla="*/ 51 h 55"/>
                <a:gd name="T24" fmla="*/ 20 w 77"/>
                <a:gd name="T25" fmla="*/ 45 h 55"/>
                <a:gd name="T26" fmla="*/ 20 w 77"/>
                <a:gd name="T27" fmla="*/ 19 h 55"/>
                <a:gd name="T28" fmla="*/ 0 w 77"/>
                <a:gd name="T29" fmla="*/ 1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" h="55">
                  <a:moveTo>
                    <a:pt x="0" y="20"/>
                  </a:moveTo>
                  <a:lnTo>
                    <a:pt x="0" y="13"/>
                  </a:lnTo>
                  <a:lnTo>
                    <a:pt x="0" y="7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7" y="13"/>
                  </a:lnTo>
                  <a:lnTo>
                    <a:pt x="77" y="20"/>
                  </a:lnTo>
                  <a:lnTo>
                    <a:pt x="63" y="34"/>
                  </a:lnTo>
                  <a:lnTo>
                    <a:pt x="63" y="48"/>
                  </a:lnTo>
                  <a:lnTo>
                    <a:pt x="49" y="48"/>
                  </a:lnTo>
                  <a:lnTo>
                    <a:pt x="35" y="55"/>
                  </a:lnTo>
                  <a:lnTo>
                    <a:pt x="28" y="55"/>
                  </a:lnTo>
                  <a:lnTo>
                    <a:pt x="21" y="48"/>
                  </a:lnTo>
                  <a:lnTo>
                    <a:pt x="21" y="20"/>
                  </a:lnTo>
                  <a:lnTo>
                    <a:pt x="0" y="2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5" name="Freeform 217"/>
            <p:cNvSpPr>
              <a:spLocks/>
            </p:cNvSpPr>
            <p:nvPr/>
          </p:nvSpPr>
          <p:spPr bwMode="gray">
            <a:xfrm>
              <a:off x="4706020" y="1800647"/>
              <a:ext cx="80963" cy="61913"/>
            </a:xfrm>
            <a:custGeom>
              <a:avLst/>
              <a:gdLst>
                <a:gd name="T0" fmla="*/ 6 w 56"/>
                <a:gd name="T1" fmla="*/ 33 h 42"/>
                <a:gd name="T2" fmla="*/ 0 w 56"/>
                <a:gd name="T3" fmla="*/ 20 h 42"/>
                <a:gd name="T4" fmla="*/ 0 w 56"/>
                <a:gd name="T5" fmla="*/ 7 h 42"/>
                <a:gd name="T6" fmla="*/ 6 w 56"/>
                <a:gd name="T7" fmla="*/ 0 h 42"/>
                <a:gd name="T8" fmla="*/ 51 w 56"/>
                <a:gd name="T9" fmla="*/ 0 h 42"/>
                <a:gd name="T10" fmla="*/ 45 w 56"/>
                <a:gd name="T11" fmla="*/ 7 h 42"/>
                <a:gd name="T12" fmla="*/ 38 w 56"/>
                <a:gd name="T13" fmla="*/ 7 h 42"/>
                <a:gd name="T14" fmla="*/ 45 w 56"/>
                <a:gd name="T15" fmla="*/ 33 h 42"/>
                <a:gd name="T16" fmla="*/ 45 w 56"/>
                <a:gd name="T17" fmla="*/ 39 h 42"/>
                <a:gd name="T18" fmla="*/ 32 w 56"/>
                <a:gd name="T19" fmla="*/ 39 h 42"/>
                <a:gd name="T20" fmla="*/ 13 w 56"/>
                <a:gd name="T21" fmla="*/ 33 h 42"/>
                <a:gd name="T22" fmla="*/ 6 w 56"/>
                <a:gd name="T23" fmla="*/ 33 h 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" h="42">
                  <a:moveTo>
                    <a:pt x="7" y="35"/>
                  </a:moveTo>
                  <a:lnTo>
                    <a:pt x="0" y="21"/>
                  </a:lnTo>
                  <a:lnTo>
                    <a:pt x="0" y="7"/>
                  </a:lnTo>
                  <a:lnTo>
                    <a:pt x="7" y="0"/>
                  </a:lnTo>
                  <a:lnTo>
                    <a:pt x="56" y="0"/>
                  </a:lnTo>
                  <a:lnTo>
                    <a:pt x="49" y="7"/>
                  </a:lnTo>
                  <a:lnTo>
                    <a:pt x="42" y="7"/>
                  </a:lnTo>
                  <a:lnTo>
                    <a:pt x="49" y="35"/>
                  </a:lnTo>
                  <a:lnTo>
                    <a:pt x="49" y="42"/>
                  </a:lnTo>
                  <a:lnTo>
                    <a:pt x="35" y="42"/>
                  </a:lnTo>
                  <a:lnTo>
                    <a:pt x="14" y="35"/>
                  </a:lnTo>
                  <a:lnTo>
                    <a:pt x="7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6" name="Freeform 218"/>
            <p:cNvSpPr>
              <a:spLocks/>
            </p:cNvSpPr>
            <p:nvPr/>
          </p:nvSpPr>
          <p:spPr bwMode="gray">
            <a:xfrm>
              <a:off x="4083720" y="1945109"/>
              <a:ext cx="52388" cy="50800"/>
            </a:xfrm>
            <a:custGeom>
              <a:avLst/>
              <a:gdLst>
                <a:gd name="T0" fmla="*/ 26 w 34"/>
                <a:gd name="T1" fmla="*/ 32 h 35"/>
                <a:gd name="T2" fmla="*/ 26 w 34"/>
                <a:gd name="T3" fmla="*/ 26 h 35"/>
                <a:gd name="T4" fmla="*/ 7 w 34"/>
                <a:gd name="T5" fmla="*/ 26 h 35"/>
                <a:gd name="T6" fmla="*/ 0 w 34"/>
                <a:gd name="T7" fmla="*/ 20 h 35"/>
                <a:gd name="T8" fmla="*/ 7 w 34"/>
                <a:gd name="T9" fmla="*/ 0 h 35"/>
                <a:gd name="T10" fmla="*/ 26 w 34"/>
                <a:gd name="T11" fmla="*/ 13 h 35"/>
                <a:gd name="T12" fmla="*/ 33 w 34"/>
                <a:gd name="T13" fmla="*/ 26 h 35"/>
                <a:gd name="T14" fmla="*/ 26 w 34"/>
                <a:gd name="T15" fmla="*/ 32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" h="35">
                  <a:moveTo>
                    <a:pt x="27" y="35"/>
                  </a:moveTo>
                  <a:lnTo>
                    <a:pt x="27" y="28"/>
                  </a:lnTo>
                  <a:lnTo>
                    <a:pt x="7" y="28"/>
                  </a:lnTo>
                  <a:lnTo>
                    <a:pt x="0" y="22"/>
                  </a:lnTo>
                  <a:lnTo>
                    <a:pt x="7" y="0"/>
                  </a:lnTo>
                  <a:lnTo>
                    <a:pt x="27" y="14"/>
                  </a:lnTo>
                  <a:lnTo>
                    <a:pt x="34" y="28"/>
                  </a:lnTo>
                  <a:lnTo>
                    <a:pt x="27" y="35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7" name="Freeform 219"/>
            <p:cNvSpPr>
              <a:spLocks/>
            </p:cNvSpPr>
            <p:nvPr/>
          </p:nvSpPr>
          <p:spPr bwMode="gray">
            <a:xfrm>
              <a:off x="4312320" y="2018134"/>
              <a:ext cx="73025" cy="82550"/>
            </a:xfrm>
            <a:custGeom>
              <a:avLst/>
              <a:gdLst>
                <a:gd name="T0" fmla="*/ 33 w 49"/>
                <a:gd name="T1" fmla="*/ 52 h 56"/>
                <a:gd name="T2" fmla="*/ 33 w 49"/>
                <a:gd name="T3" fmla="*/ 26 h 56"/>
                <a:gd name="T4" fmla="*/ 39 w 49"/>
                <a:gd name="T5" fmla="*/ 20 h 56"/>
                <a:gd name="T6" fmla="*/ 46 w 49"/>
                <a:gd name="T7" fmla="*/ 0 h 56"/>
                <a:gd name="T8" fmla="*/ 19 w 49"/>
                <a:gd name="T9" fmla="*/ 7 h 56"/>
                <a:gd name="T10" fmla="*/ 33 w 49"/>
                <a:gd name="T11" fmla="*/ 20 h 56"/>
                <a:gd name="T12" fmla="*/ 19 w 49"/>
                <a:gd name="T13" fmla="*/ 20 h 56"/>
                <a:gd name="T14" fmla="*/ 19 w 49"/>
                <a:gd name="T15" fmla="*/ 13 h 56"/>
                <a:gd name="T16" fmla="*/ 13 w 49"/>
                <a:gd name="T17" fmla="*/ 13 h 56"/>
                <a:gd name="T18" fmla="*/ 0 w 49"/>
                <a:gd name="T19" fmla="*/ 46 h 56"/>
                <a:gd name="T20" fmla="*/ 19 w 49"/>
                <a:gd name="T21" fmla="*/ 46 h 56"/>
                <a:gd name="T22" fmla="*/ 33 w 49"/>
                <a:gd name="T23" fmla="*/ 52 h 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9" h="56">
                  <a:moveTo>
                    <a:pt x="35" y="56"/>
                  </a:moveTo>
                  <a:lnTo>
                    <a:pt x="35" y="28"/>
                  </a:lnTo>
                  <a:lnTo>
                    <a:pt x="42" y="21"/>
                  </a:lnTo>
                  <a:lnTo>
                    <a:pt x="49" y="0"/>
                  </a:lnTo>
                  <a:lnTo>
                    <a:pt x="20" y="8"/>
                  </a:lnTo>
                  <a:lnTo>
                    <a:pt x="35" y="21"/>
                  </a:lnTo>
                  <a:lnTo>
                    <a:pt x="20" y="21"/>
                  </a:lnTo>
                  <a:lnTo>
                    <a:pt x="20" y="14"/>
                  </a:lnTo>
                  <a:lnTo>
                    <a:pt x="14" y="14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35" y="56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8" name="Freeform 220"/>
            <p:cNvSpPr>
              <a:spLocks/>
            </p:cNvSpPr>
            <p:nvPr/>
          </p:nvSpPr>
          <p:spPr bwMode="gray">
            <a:xfrm>
              <a:off x="4063083" y="2357859"/>
              <a:ext cx="61913" cy="123825"/>
            </a:xfrm>
            <a:custGeom>
              <a:avLst/>
              <a:gdLst>
                <a:gd name="T0" fmla="*/ 20 w 42"/>
                <a:gd name="T1" fmla="*/ 78 h 83"/>
                <a:gd name="T2" fmla="*/ 26 w 42"/>
                <a:gd name="T3" fmla="*/ 66 h 83"/>
                <a:gd name="T4" fmla="*/ 20 w 42"/>
                <a:gd name="T5" fmla="*/ 39 h 83"/>
                <a:gd name="T6" fmla="*/ 26 w 42"/>
                <a:gd name="T7" fmla="*/ 33 h 83"/>
                <a:gd name="T8" fmla="*/ 26 w 42"/>
                <a:gd name="T9" fmla="*/ 12 h 83"/>
                <a:gd name="T10" fmla="*/ 39 w 42"/>
                <a:gd name="T11" fmla="*/ 7 h 83"/>
                <a:gd name="T12" fmla="*/ 39 w 42"/>
                <a:gd name="T13" fmla="*/ 0 h 83"/>
                <a:gd name="T14" fmla="*/ 7 w 42"/>
                <a:gd name="T15" fmla="*/ 0 h 83"/>
                <a:gd name="T16" fmla="*/ 7 w 42"/>
                <a:gd name="T17" fmla="*/ 12 h 83"/>
                <a:gd name="T18" fmla="*/ 0 w 42"/>
                <a:gd name="T19" fmla="*/ 52 h 83"/>
                <a:gd name="T20" fmla="*/ 7 w 42"/>
                <a:gd name="T21" fmla="*/ 52 h 83"/>
                <a:gd name="T22" fmla="*/ 0 w 42"/>
                <a:gd name="T23" fmla="*/ 78 h 83"/>
                <a:gd name="T24" fmla="*/ 20 w 42"/>
                <a:gd name="T25" fmla="*/ 78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" h="83">
                  <a:moveTo>
                    <a:pt x="22" y="83"/>
                  </a:moveTo>
                  <a:lnTo>
                    <a:pt x="28" y="70"/>
                  </a:lnTo>
                  <a:lnTo>
                    <a:pt x="22" y="42"/>
                  </a:lnTo>
                  <a:lnTo>
                    <a:pt x="28" y="35"/>
                  </a:lnTo>
                  <a:lnTo>
                    <a:pt x="28" y="13"/>
                  </a:lnTo>
                  <a:lnTo>
                    <a:pt x="42" y="7"/>
                  </a:lnTo>
                  <a:lnTo>
                    <a:pt x="42" y="0"/>
                  </a:lnTo>
                  <a:lnTo>
                    <a:pt x="7" y="0"/>
                  </a:lnTo>
                  <a:lnTo>
                    <a:pt x="7" y="13"/>
                  </a:lnTo>
                  <a:lnTo>
                    <a:pt x="0" y="55"/>
                  </a:lnTo>
                  <a:lnTo>
                    <a:pt x="7" y="55"/>
                  </a:lnTo>
                  <a:lnTo>
                    <a:pt x="0" y="83"/>
                  </a:lnTo>
                  <a:lnTo>
                    <a:pt x="22" y="83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49" name="Freeform 221"/>
            <p:cNvSpPr>
              <a:spLocks/>
            </p:cNvSpPr>
            <p:nvPr/>
          </p:nvSpPr>
          <p:spPr bwMode="gray">
            <a:xfrm>
              <a:off x="4634583" y="2173709"/>
              <a:ext cx="185738" cy="142875"/>
            </a:xfrm>
            <a:custGeom>
              <a:avLst/>
              <a:gdLst>
                <a:gd name="T0" fmla="*/ 12 w 125"/>
                <a:gd name="T1" fmla="*/ 65 h 97"/>
                <a:gd name="T2" fmla="*/ 32 w 125"/>
                <a:gd name="T3" fmla="*/ 65 h 97"/>
                <a:gd name="T4" fmla="*/ 32 w 125"/>
                <a:gd name="T5" fmla="*/ 77 h 97"/>
                <a:gd name="T6" fmla="*/ 38 w 125"/>
                <a:gd name="T7" fmla="*/ 84 h 97"/>
                <a:gd name="T8" fmla="*/ 45 w 125"/>
                <a:gd name="T9" fmla="*/ 84 h 97"/>
                <a:gd name="T10" fmla="*/ 71 w 125"/>
                <a:gd name="T11" fmla="*/ 90 h 97"/>
                <a:gd name="T12" fmla="*/ 84 w 125"/>
                <a:gd name="T13" fmla="*/ 77 h 97"/>
                <a:gd name="T14" fmla="*/ 104 w 125"/>
                <a:gd name="T15" fmla="*/ 84 h 97"/>
                <a:gd name="T16" fmla="*/ 104 w 125"/>
                <a:gd name="T17" fmla="*/ 77 h 97"/>
                <a:gd name="T18" fmla="*/ 117 w 125"/>
                <a:gd name="T19" fmla="*/ 65 h 97"/>
                <a:gd name="T20" fmla="*/ 117 w 125"/>
                <a:gd name="T21" fmla="*/ 58 h 97"/>
                <a:gd name="T22" fmla="*/ 97 w 125"/>
                <a:gd name="T23" fmla="*/ 58 h 97"/>
                <a:gd name="T24" fmla="*/ 97 w 125"/>
                <a:gd name="T25" fmla="*/ 51 h 97"/>
                <a:gd name="T26" fmla="*/ 97 w 125"/>
                <a:gd name="T27" fmla="*/ 26 h 97"/>
                <a:gd name="T28" fmla="*/ 84 w 125"/>
                <a:gd name="T29" fmla="*/ 0 h 97"/>
                <a:gd name="T30" fmla="*/ 78 w 125"/>
                <a:gd name="T31" fmla="*/ 0 h 97"/>
                <a:gd name="T32" fmla="*/ 58 w 125"/>
                <a:gd name="T33" fmla="*/ 12 h 97"/>
                <a:gd name="T34" fmla="*/ 51 w 125"/>
                <a:gd name="T35" fmla="*/ 12 h 97"/>
                <a:gd name="T36" fmla="*/ 32 w 125"/>
                <a:gd name="T37" fmla="*/ 12 h 97"/>
                <a:gd name="T38" fmla="*/ 19 w 125"/>
                <a:gd name="T39" fmla="*/ 12 h 97"/>
                <a:gd name="T40" fmla="*/ 12 w 125"/>
                <a:gd name="T41" fmla="*/ 38 h 97"/>
                <a:gd name="T42" fmla="*/ 0 w 125"/>
                <a:gd name="T43" fmla="*/ 38 h 97"/>
                <a:gd name="T44" fmla="*/ 12 w 125"/>
                <a:gd name="T45" fmla="*/ 65 h 9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5" h="97">
                  <a:moveTo>
                    <a:pt x="13" y="70"/>
                  </a:moveTo>
                  <a:lnTo>
                    <a:pt x="34" y="70"/>
                  </a:lnTo>
                  <a:lnTo>
                    <a:pt x="34" y="83"/>
                  </a:lnTo>
                  <a:lnTo>
                    <a:pt x="41" y="90"/>
                  </a:lnTo>
                  <a:lnTo>
                    <a:pt x="48" y="90"/>
                  </a:lnTo>
                  <a:lnTo>
                    <a:pt x="76" y="97"/>
                  </a:lnTo>
                  <a:lnTo>
                    <a:pt x="90" y="83"/>
                  </a:lnTo>
                  <a:lnTo>
                    <a:pt x="111" y="90"/>
                  </a:lnTo>
                  <a:lnTo>
                    <a:pt x="111" y="83"/>
                  </a:lnTo>
                  <a:lnTo>
                    <a:pt x="125" y="70"/>
                  </a:lnTo>
                  <a:lnTo>
                    <a:pt x="125" y="62"/>
                  </a:lnTo>
                  <a:lnTo>
                    <a:pt x="104" y="62"/>
                  </a:lnTo>
                  <a:lnTo>
                    <a:pt x="104" y="55"/>
                  </a:lnTo>
                  <a:lnTo>
                    <a:pt x="104" y="28"/>
                  </a:lnTo>
                  <a:lnTo>
                    <a:pt x="90" y="0"/>
                  </a:lnTo>
                  <a:lnTo>
                    <a:pt x="83" y="0"/>
                  </a:lnTo>
                  <a:lnTo>
                    <a:pt x="62" y="13"/>
                  </a:lnTo>
                  <a:lnTo>
                    <a:pt x="55" y="13"/>
                  </a:lnTo>
                  <a:lnTo>
                    <a:pt x="34" y="13"/>
                  </a:lnTo>
                  <a:lnTo>
                    <a:pt x="20" y="13"/>
                  </a:lnTo>
                  <a:lnTo>
                    <a:pt x="13" y="41"/>
                  </a:lnTo>
                  <a:lnTo>
                    <a:pt x="0" y="41"/>
                  </a:lnTo>
                  <a:lnTo>
                    <a:pt x="13" y="7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0" name="Freeform 222"/>
            <p:cNvSpPr>
              <a:spLocks/>
            </p:cNvSpPr>
            <p:nvPr/>
          </p:nvSpPr>
          <p:spPr bwMode="gray">
            <a:xfrm>
              <a:off x="4456783" y="1926059"/>
              <a:ext cx="31750" cy="19050"/>
            </a:xfrm>
            <a:custGeom>
              <a:avLst/>
              <a:gdLst>
                <a:gd name="T0" fmla="*/ 0 w 22"/>
                <a:gd name="T1" fmla="*/ 6 h 13"/>
                <a:gd name="T2" fmla="*/ 0 w 22"/>
                <a:gd name="T3" fmla="*/ 12 h 13"/>
                <a:gd name="T4" fmla="*/ 20 w 22"/>
                <a:gd name="T5" fmla="*/ 12 h 13"/>
                <a:gd name="T6" fmla="*/ 20 w 22"/>
                <a:gd name="T7" fmla="*/ 6 h 13"/>
                <a:gd name="T8" fmla="*/ 20 w 22"/>
                <a:gd name="T9" fmla="*/ 0 h 13"/>
                <a:gd name="T10" fmla="*/ 0 w 22"/>
                <a:gd name="T11" fmla="*/ 6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">
                  <a:moveTo>
                    <a:pt x="0" y="6"/>
                  </a:moveTo>
                  <a:lnTo>
                    <a:pt x="0" y="13"/>
                  </a:lnTo>
                  <a:lnTo>
                    <a:pt x="22" y="13"/>
                  </a:lnTo>
                  <a:lnTo>
                    <a:pt x="22" y="6"/>
                  </a:lnTo>
                  <a:lnTo>
                    <a:pt x="22" y="0"/>
                  </a:lnTo>
                  <a:lnTo>
                    <a:pt x="0" y="6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1" name="Freeform 223"/>
            <p:cNvSpPr>
              <a:spLocks/>
            </p:cNvSpPr>
            <p:nvPr/>
          </p:nvSpPr>
          <p:spPr bwMode="gray">
            <a:xfrm>
              <a:off x="4559970" y="2162597"/>
              <a:ext cx="123825" cy="92075"/>
            </a:xfrm>
            <a:custGeom>
              <a:avLst/>
              <a:gdLst>
                <a:gd name="T0" fmla="*/ 26 w 84"/>
                <a:gd name="T1" fmla="*/ 58 h 62"/>
                <a:gd name="T2" fmla="*/ 46 w 84"/>
                <a:gd name="T3" fmla="*/ 45 h 62"/>
                <a:gd name="T4" fmla="*/ 59 w 84"/>
                <a:gd name="T5" fmla="*/ 45 h 62"/>
                <a:gd name="T6" fmla="*/ 65 w 84"/>
                <a:gd name="T7" fmla="*/ 19 h 62"/>
                <a:gd name="T8" fmla="*/ 78 w 84"/>
                <a:gd name="T9" fmla="*/ 19 h 62"/>
                <a:gd name="T10" fmla="*/ 65 w 84"/>
                <a:gd name="T11" fmla="*/ 7 h 62"/>
                <a:gd name="T12" fmla="*/ 53 w 84"/>
                <a:gd name="T13" fmla="*/ 0 h 62"/>
                <a:gd name="T14" fmla="*/ 20 w 84"/>
                <a:gd name="T15" fmla="*/ 19 h 62"/>
                <a:gd name="T16" fmla="*/ 7 w 84"/>
                <a:gd name="T17" fmla="*/ 19 h 62"/>
                <a:gd name="T18" fmla="*/ 0 w 84"/>
                <a:gd name="T19" fmla="*/ 33 h 62"/>
                <a:gd name="T20" fmla="*/ 0 w 84"/>
                <a:gd name="T21" fmla="*/ 39 h 62"/>
                <a:gd name="T22" fmla="*/ 20 w 84"/>
                <a:gd name="T23" fmla="*/ 58 h 62"/>
                <a:gd name="T24" fmla="*/ 26 w 84"/>
                <a:gd name="T25" fmla="*/ 58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" h="62">
                  <a:moveTo>
                    <a:pt x="28" y="62"/>
                  </a:moveTo>
                  <a:lnTo>
                    <a:pt x="50" y="48"/>
                  </a:lnTo>
                  <a:lnTo>
                    <a:pt x="63" y="48"/>
                  </a:lnTo>
                  <a:lnTo>
                    <a:pt x="70" y="20"/>
                  </a:lnTo>
                  <a:lnTo>
                    <a:pt x="84" y="20"/>
                  </a:lnTo>
                  <a:lnTo>
                    <a:pt x="70" y="7"/>
                  </a:lnTo>
                  <a:lnTo>
                    <a:pt x="57" y="0"/>
                  </a:lnTo>
                  <a:lnTo>
                    <a:pt x="22" y="20"/>
                  </a:lnTo>
                  <a:lnTo>
                    <a:pt x="7" y="20"/>
                  </a:lnTo>
                  <a:lnTo>
                    <a:pt x="0" y="35"/>
                  </a:lnTo>
                  <a:lnTo>
                    <a:pt x="0" y="42"/>
                  </a:lnTo>
                  <a:lnTo>
                    <a:pt x="22" y="62"/>
                  </a:lnTo>
                  <a:lnTo>
                    <a:pt x="28" y="62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2" name="Freeform 224"/>
            <p:cNvSpPr>
              <a:spLocks/>
            </p:cNvSpPr>
            <p:nvPr/>
          </p:nvSpPr>
          <p:spPr bwMode="gray">
            <a:xfrm>
              <a:off x="4332958" y="1221209"/>
              <a:ext cx="517525" cy="631825"/>
            </a:xfrm>
            <a:custGeom>
              <a:avLst/>
              <a:gdLst>
                <a:gd name="T0" fmla="*/ 78 w 349"/>
                <a:gd name="T1" fmla="*/ 372 h 425"/>
                <a:gd name="T2" fmla="*/ 71 w 349"/>
                <a:gd name="T3" fmla="*/ 372 h 425"/>
                <a:gd name="T4" fmla="*/ 38 w 349"/>
                <a:gd name="T5" fmla="*/ 398 h 425"/>
                <a:gd name="T6" fmla="*/ 6 w 349"/>
                <a:gd name="T7" fmla="*/ 385 h 425"/>
                <a:gd name="T8" fmla="*/ 0 w 349"/>
                <a:gd name="T9" fmla="*/ 320 h 425"/>
                <a:gd name="T10" fmla="*/ 0 w 349"/>
                <a:gd name="T11" fmla="*/ 300 h 425"/>
                <a:gd name="T12" fmla="*/ 38 w 349"/>
                <a:gd name="T13" fmla="*/ 267 h 425"/>
                <a:gd name="T14" fmla="*/ 78 w 349"/>
                <a:gd name="T15" fmla="*/ 215 h 425"/>
                <a:gd name="T16" fmla="*/ 110 w 349"/>
                <a:gd name="T17" fmla="*/ 163 h 425"/>
                <a:gd name="T18" fmla="*/ 143 w 349"/>
                <a:gd name="T19" fmla="*/ 105 h 425"/>
                <a:gd name="T20" fmla="*/ 104 w 349"/>
                <a:gd name="T21" fmla="*/ 124 h 425"/>
                <a:gd name="T22" fmla="*/ 117 w 349"/>
                <a:gd name="T23" fmla="*/ 92 h 425"/>
                <a:gd name="T24" fmla="*/ 143 w 349"/>
                <a:gd name="T25" fmla="*/ 92 h 425"/>
                <a:gd name="T26" fmla="*/ 149 w 349"/>
                <a:gd name="T27" fmla="*/ 66 h 425"/>
                <a:gd name="T28" fmla="*/ 169 w 349"/>
                <a:gd name="T29" fmla="*/ 39 h 425"/>
                <a:gd name="T30" fmla="*/ 202 w 349"/>
                <a:gd name="T31" fmla="*/ 33 h 425"/>
                <a:gd name="T32" fmla="*/ 241 w 349"/>
                <a:gd name="T33" fmla="*/ 20 h 425"/>
                <a:gd name="T34" fmla="*/ 280 w 349"/>
                <a:gd name="T35" fmla="*/ 0 h 425"/>
                <a:gd name="T36" fmla="*/ 326 w 349"/>
                <a:gd name="T37" fmla="*/ 33 h 425"/>
                <a:gd name="T38" fmla="*/ 293 w 349"/>
                <a:gd name="T39" fmla="*/ 39 h 425"/>
                <a:gd name="T40" fmla="*/ 319 w 349"/>
                <a:gd name="T41" fmla="*/ 59 h 425"/>
                <a:gd name="T42" fmla="*/ 306 w 349"/>
                <a:gd name="T43" fmla="*/ 59 h 425"/>
                <a:gd name="T44" fmla="*/ 267 w 349"/>
                <a:gd name="T45" fmla="*/ 52 h 425"/>
                <a:gd name="T46" fmla="*/ 248 w 349"/>
                <a:gd name="T47" fmla="*/ 92 h 425"/>
                <a:gd name="T48" fmla="*/ 202 w 349"/>
                <a:gd name="T49" fmla="*/ 72 h 425"/>
                <a:gd name="T50" fmla="*/ 190 w 349"/>
                <a:gd name="T51" fmla="*/ 84 h 425"/>
                <a:gd name="T52" fmla="*/ 169 w 349"/>
                <a:gd name="T53" fmla="*/ 98 h 425"/>
                <a:gd name="T54" fmla="*/ 163 w 349"/>
                <a:gd name="T55" fmla="*/ 111 h 425"/>
                <a:gd name="T56" fmla="*/ 149 w 349"/>
                <a:gd name="T57" fmla="*/ 124 h 425"/>
                <a:gd name="T58" fmla="*/ 143 w 349"/>
                <a:gd name="T59" fmla="*/ 156 h 425"/>
                <a:gd name="T60" fmla="*/ 117 w 349"/>
                <a:gd name="T61" fmla="*/ 201 h 425"/>
                <a:gd name="T62" fmla="*/ 117 w 349"/>
                <a:gd name="T63" fmla="*/ 234 h 425"/>
                <a:gd name="T64" fmla="*/ 98 w 349"/>
                <a:gd name="T65" fmla="*/ 248 h 425"/>
                <a:gd name="T66" fmla="*/ 98 w 349"/>
                <a:gd name="T67" fmla="*/ 313 h 425"/>
                <a:gd name="T68" fmla="*/ 85 w 349"/>
                <a:gd name="T69" fmla="*/ 352 h 425"/>
                <a:gd name="T70" fmla="*/ 78 w 349"/>
                <a:gd name="T71" fmla="*/ 378 h 42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49" h="425">
                  <a:moveTo>
                    <a:pt x="83" y="404"/>
                  </a:moveTo>
                  <a:lnTo>
                    <a:pt x="83" y="397"/>
                  </a:lnTo>
                  <a:lnTo>
                    <a:pt x="76" y="390"/>
                  </a:lnTo>
                  <a:lnTo>
                    <a:pt x="76" y="397"/>
                  </a:lnTo>
                  <a:lnTo>
                    <a:pt x="70" y="397"/>
                  </a:lnTo>
                  <a:lnTo>
                    <a:pt x="41" y="425"/>
                  </a:lnTo>
                  <a:lnTo>
                    <a:pt x="28" y="425"/>
                  </a:lnTo>
                  <a:lnTo>
                    <a:pt x="6" y="411"/>
                  </a:lnTo>
                  <a:lnTo>
                    <a:pt x="6" y="362"/>
                  </a:lnTo>
                  <a:lnTo>
                    <a:pt x="0" y="342"/>
                  </a:lnTo>
                  <a:lnTo>
                    <a:pt x="6" y="327"/>
                  </a:lnTo>
                  <a:lnTo>
                    <a:pt x="0" y="320"/>
                  </a:lnTo>
                  <a:lnTo>
                    <a:pt x="35" y="292"/>
                  </a:lnTo>
                  <a:lnTo>
                    <a:pt x="41" y="285"/>
                  </a:lnTo>
                  <a:lnTo>
                    <a:pt x="63" y="279"/>
                  </a:lnTo>
                  <a:lnTo>
                    <a:pt x="83" y="230"/>
                  </a:lnTo>
                  <a:lnTo>
                    <a:pt x="105" y="215"/>
                  </a:lnTo>
                  <a:lnTo>
                    <a:pt x="118" y="174"/>
                  </a:lnTo>
                  <a:lnTo>
                    <a:pt x="133" y="132"/>
                  </a:lnTo>
                  <a:lnTo>
                    <a:pt x="153" y="112"/>
                  </a:lnTo>
                  <a:lnTo>
                    <a:pt x="125" y="118"/>
                  </a:lnTo>
                  <a:lnTo>
                    <a:pt x="111" y="132"/>
                  </a:lnTo>
                  <a:lnTo>
                    <a:pt x="118" y="112"/>
                  </a:lnTo>
                  <a:lnTo>
                    <a:pt x="125" y="98"/>
                  </a:lnTo>
                  <a:lnTo>
                    <a:pt x="153" y="77"/>
                  </a:lnTo>
                  <a:lnTo>
                    <a:pt x="153" y="98"/>
                  </a:lnTo>
                  <a:lnTo>
                    <a:pt x="160" y="90"/>
                  </a:lnTo>
                  <a:lnTo>
                    <a:pt x="160" y="70"/>
                  </a:lnTo>
                  <a:lnTo>
                    <a:pt x="175" y="63"/>
                  </a:lnTo>
                  <a:lnTo>
                    <a:pt x="181" y="42"/>
                  </a:lnTo>
                  <a:lnTo>
                    <a:pt x="203" y="42"/>
                  </a:lnTo>
                  <a:lnTo>
                    <a:pt x="216" y="35"/>
                  </a:lnTo>
                  <a:lnTo>
                    <a:pt x="244" y="14"/>
                  </a:lnTo>
                  <a:lnTo>
                    <a:pt x="258" y="21"/>
                  </a:lnTo>
                  <a:lnTo>
                    <a:pt x="279" y="0"/>
                  </a:lnTo>
                  <a:lnTo>
                    <a:pt x="300" y="0"/>
                  </a:lnTo>
                  <a:lnTo>
                    <a:pt x="314" y="14"/>
                  </a:lnTo>
                  <a:lnTo>
                    <a:pt x="349" y="35"/>
                  </a:lnTo>
                  <a:lnTo>
                    <a:pt x="335" y="42"/>
                  </a:lnTo>
                  <a:lnTo>
                    <a:pt x="314" y="42"/>
                  </a:lnTo>
                  <a:lnTo>
                    <a:pt x="335" y="56"/>
                  </a:lnTo>
                  <a:lnTo>
                    <a:pt x="341" y="63"/>
                  </a:lnTo>
                  <a:lnTo>
                    <a:pt x="314" y="90"/>
                  </a:lnTo>
                  <a:lnTo>
                    <a:pt x="328" y="63"/>
                  </a:lnTo>
                  <a:lnTo>
                    <a:pt x="300" y="42"/>
                  </a:lnTo>
                  <a:lnTo>
                    <a:pt x="286" y="56"/>
                  </a:lnTo>
                  <a:lnTo>
                    <a:pt x="279" y="90"/>
                  </a:lnTo>
                  <a:lnTo>
                    <a:pt x="265" y="98"/>
                  </a:lnTo>
                  <a:lnTo>
                    <a:pt x="237" y="98"/>
                  </a:lnTo>
                  <a:lnTo>
                    <a:pt x="216" y="77"/>
                  </a:lnTo>
                  <a:lnTo>
                    <a:pt x="210" y="90"/>
                  </a:lnTo>
                  <a:lnTo>
                    <a:pt x="203" y="90"/>
                  </a:lnTo>
                  <a:lnTo>
                    <a:pt x="203" y="105"/>
                  </a:lnTo>
                  <a:lnTo>
                    <a:pt x="181" y="105"/>
                  </a:lnTo>
                  <a:lnTo>
                    <a:pt x="175" y="105"/>
                  </a:lnTo>
                  <a:lnTo>
                    <a:pt x="175" y="118"/>
                  </a:lnTo>
                  <a:lnTo>
                    <a:pt x="168" y="118"/>
                  </a:lnTo>
                  <a:lnTo>
                    <a:pt x="160" y="132"/>
                  </a:lnTo>
                  <a:lnTo>
                    <a:pt x="153" y="147"/>
                  </a:lnTo>
                  <a:lnTo>
                    <a:pt x="153" y="167"/>
                  </a:lnTo>
                  <a:lnTo>
                    <a:pt x="133" y="188"/>
                  </a:lnTo>
                  <a:lnTo>
                    <a:pt x="125" y="215"/>
                  </a:lnTo>
                  <a:lnTo>
                    <a:pt x="118" y="230"/>
                  </a:lnTo>
                  <a:lnTo>
                    <a:pt x="125" y="250"/>
                  </a:lnTo>
                  <a:lnTo>
                    <a:pt x="111" y="257"/>
                  </a:lnTo>
                  <a:lnTo>
                    <a:pt x="105" y="265"/>
                  </a:lnTo>
                  <a:lnTo>
                    <a:pt x="91" y="300"/>
                  </a:lnTo>
                  <a:lnTo>
                    <a:pt x="105" y="334"/>
                  </a:lnTo>
                  <a:lnTo>
                    <a:pt x="105" y="369"/>
                  </a:lnTo>
                  <a:lnTo>
                    <a:pt x="91" y="376"/>
                  </a:lnTo>
                  <a:lnTo>
                    <a:pt x="91" y="404"/>
                  </a:lnTo>
                  <a:lnTo>
                    <a:pt x="83" y="40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3" name="Freeform 225"/>
            <p:cNvSpPr>
              <a:spLocks/>
            </p:cNvSpPr>
            <p:nvPr/>
          </p:nvSpPr>
          <p:spPr bwMode="gray">
            <a:xfrm>
              <a:off x="4642520" y="1284709"/>
              <a:ext cx="207963" cy="484188"/>
            </a:xfrm>
            <a:custGeom>
              <a:avLst/>
              <a:gdLst>
                <a:gd name="T0" fmla="*/ 98 w 139"/>
                <a:gd name="T1" fmla="*/ 45 h 327"/>
                <a:gd name="T2" fmla="*/ 98 w 139"/>
                <a:gd name="T3" fmla="*/ 65 h 327"/>
                <a:gd name="T4" fmla="*/ 118 w 139"/>
                <a:gd name="T5" fmla="*/ 84 h 327"/>
                <a:gd name="T6" fmla="*/ 111 w 139"/>
                <a:gd name="T7" fmla="*/ 104 h 327"/>
                <a:gd name="T8" fmla="*/ 118 w 139"/>
                <a:gd name="T9" fmla="*/ 149 h 327"/>
                <a:gd name="T10" fmla="*/ 111 w 139"/>
                <a:gd name="T11" fmla="*/ 169 h 327"/>
                <a:gd name="T12" fmla="*/ 123 w 139"/>
                <a:gd name="T13" fmla="*/ 194 h 327"/>
                <a:gd name="T14" fmla="*/ 118 w 139"/>
                <a:gd name="T15" fmla="*/ 208 h 327"/>
                <a:gd name="T16" fmla="*/ 131 w 139"/>
                <a:gd name="T17" fmla="*/ 227 h 327"/>
                <a:gd name="T18" fmla="*/ 131 w 139"/>
                <a:gd name="T19" fmla="*/ 233 h 327"/>
                <a:gd name="T20" fmla="*/ 111 w 139"/>
                <a:gd name="T21" fmla="*/ 272 h 327"/>
                <a:gd name="T22" fmla="*/ 85 w 139"/>
                <a:gd name="T23" fmla="*/ 292 h 327"/>
                <a:gd name="T24" fmla="*/ 78 w 139"/>
                <a:gd name="T25" fmla="*/ 292 h 327"/>
                <a:gd name="T26" fmla="*/ 39 w 139"/>
                <a:gd name="T27" fmla="*/ 305 h 327"/>
                <a:gd name="T28" fmla="*/ 6 w 139"/>
                <a:gd name="T29" fmla="*/ 292 h 327"/>
                <a:gd name="T30" fmla="*/ 12 w 139"/>
                <a:gd name="T31" fmla="*/ 266 h 327"/>
                <a:gd name="T32" fmla="*/ 6 w 139"/>
                <a:gd name="T33" fmla="*/ 241 h 327"/>
                <a:gd name="T34" fmla="*/ 12 w 139"/>
                <a:gd name="T35" fmla="*/ 227 h 327"/>
                <a:gd name="T36" fmla="*/ 45 w 139"/>
                <a:gd name="T37" fmla="*/ 175 h 327"/>
                <a:gd name="T38" fmla="*/ 52 w 139"/>
                <a:gd name="T39" fmla="*/ 169 h 327"/>
                <a:gd name="T40" fmla="*/ 52 w 139"/>
                <a:gd name="T41" fmla="*/ 156 h 327"/>
                <a:gd name="T42" fmla="*/ 45 w 139"/>
                <a:gd name="T43" fmla="*/ 149 h 327"/>
                <a:gd name="T44" fmla="*/ 39 w 139"/>
                <a:gd name="T45" fmla="*/ 149 h 327"/>
                <a:gd name="T46" fmla="*/ 32 w 139"/>
                <a:gd name="T47" fmla="*/ 71 h 327"/>
                <a:gd name="T48" fmla="*/ 0 w 139"/>
                <a:gd name="T49" fmla="*/ 45 h 327"/>
                <a:gd name="T50" fmla="*/ 6 w 139"/>
                <a:gd name="T51" fmla="*/ 33 h 327"/>
                <a:gd name="T52" fmla="*/ 25 w 139"/>
                <a:gd name="T53" fmla="*/ 52 h 327"/>
                <a:gd name="T54" fmla="*/ 52 w 139"/>
                <a:gd name="T55" fmla="*/ 52 h 327"/>
                <a:gd name="T56" fmla="*/ 65 w 139"/>
                <a:gd name="T57" fmla="*/ 45 h 327"/>
                <a:gd name="T58" fmla="*/ 72 w 139"/>
                <a:gd name="T59" fmla="*/ 13 h 327"/>
                <a:gd name="T60" fmla="*/ 85 w 139"/>
                <a:gd name="T61" fmla="*/ 0 h 327"/>
                <a:gd name="T62" fmla="*/ 111 w 139"/>
                <a:gd name="T63" fmla="*/ 20 h 327"/>
                <a:gd name="T64" fmla="*/ 98 w 139"/>
                <a:gd name="T65" fmla="*/ 45 h 32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39" h="327">
                  <a:moveTo>
                    <a:pt x="104" y="48"/>
                  </a:moveTo>
                  <a:lnTo>
                    <a:pt x="104" y="70"/>
                  </a:lnTo>
                  <a:lnTo>
                    <a:pt x="125" y="90"/>
                  </a:lnTo>
                  <a:lnTo>
                    <a:pt x="118" y="111"/>
                  </a:lnTo>
                  <a:lnTo>
                    <a:pt x="125" y="160"/>
                  </a:lnTo>
                  <a:lnTo>
                    <a:pt x="118" y="181"/>
                  </a:lnTo>
                  <a:lnTo>
                    <a:pt x="131" y="208"/>
                  </a:lnTo>
                  <a:lnTo>
                    <a:pt x="125" y="223"/>
                  </a:lnTo>
                  <a:lnTo>
                    <a:pt x="139" y="243"/>
                  </a:lnTo>
                  <a:lnTo>
                    <a:pt x="139" y="250"/>
                  </a:lnTo>
                  <a:lnTo>
                    <a:pt x="118" y="292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41" y="327"/>
                  </a:lnTo>
                  <a:lnTo>
                    <a:pt x="6" y="313"/>
                  </a:lnTo>
                  <a:lnTo>
                    <a:pt x="13" y="285"/>
                  </a:lnTo>
                  <a:lnTo>
                    <a:pt x="6" y="258"/>
                  </a:lnTo>
                  <a:lnTo>
                    <a:pt x="13" y="243"/>
                  </a:lnTo>
                  <a:lnTo>
                    <a:pt x="48" y="188"/>
                  </a:lnTo>
                  <a:lnTo>
                    <a:pt x="55" y="181"/>
                  </a:lnTo>
                  <a:lnTo>
                    <a:pt x="55" y="167"/>
                  </a:lnTo>
                  <a:lnTo>
                    <a:pt x="48" y="160"/>
                  </a:lnTo>
                  <a:lnTo>
                    <a:pt x="41" y="160"/>
                  </a:lnTo>
                  <a:lnTo>
                    <a:pt x="34" y="76"/>
                  </a:lnTo>
                  <a:lnTo>
                    <a:pt x="0" y="48"/>
                  </a:lnTo>
                  <a:lnTo>
                    <a:pt x="6" y="35"/>
                  </a:lnTo>
                  <a:lnTo>
                    <a:pt x="27" y="56"/>
                  </a:lnTo>
                  <a:lnTo>
                    <a:pt x="55" y="56"/>
                  </a:lnTo>
                  <a:lnTo>
                    <a:pt x="69" y="48"/>
                  </a:lnTo>
                  <a:lnTo>
                    <a:pt x="76" y="14"/>
                  </a:lnTo>
                  <a:lnTo>
                    <a:pt x="90" y="0"/>
                  </a:lnTo>
                  <a:lnTo>
                    <a:pt x="118" y="21"/>
                  </a:lnTo>
                  <a:lnTo>
                    <a:pt x="104" y="48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4" name="Freeform 226"/>
            <p:cNvSpPr>
              <a:spLocks/>
            </p:cNvSpPr>
            <p:nvPr/>
          </p:nvSpPr>
          <p:spPr bwMode="gray">
            <a:xfrm>
              <a:off x="4694908" y="1914947"/>
              <a:ext cx="187325" cy="163513"/>
            </a:xfrm>
            <a:custGeom>
              <a:avLst/>
              <a:gdLst>
                <a:gd name="T0" fmla="*/ 105 w 126"/>
                <a:gd name="T1" fmla="*/ 84 h 110"/>
                <a:gd name="T2" fmla="*/ 98 w 126"/>
                <a:gd name="T3" fmla="*/ 72 h 110"/>
                <a:gd name="T4" fmla="*/ 98 w 126"/>
                <a:gd name="T5" fmla="*/ 65 h 110"/>
                <a:gd name="T6" fmla="*/ 105 w 126"/>
                <a:gd name="T7" fmla="*/ 72 h 110"/>
                <a:gd name="T8" fmla="*/ 118 w 126"/>
                <a:gd name="T9" fmla="*/ 52 h 110"/>
                <a:gd name="T10" fmla="*/ 105 w 126"/>
                <a:gd name="T11" fmla="*/ 52 h 110"/>
                <a:gd name="T12" fmla="*/ 91 w 126"/>
                <a:gd name="T13" fmla="*/ 32 h 110"/>
                <a:gd name="T14" fmla="*/ 91 w 126"/>
                <a:gd name="T15" fmla="*/ 12 h 110"/>
                <a:gd name="T16" fmla="*/ 85 w 126"/>
                <a:gd name="T17" fmla="*/ 7 h 110"/>
                <a:gd name="T18" fmla="*/ 59 w 126"/>
                <a:gd name="T19" fmla="*/ 0 h 110"/>
                <a:gd name="T20" fmla="*/ 46 w 126"/>
                <a:gd name="T21" fmla="*/ 12 h 110"/>
                <a:gd name="T22" fmla="*/ 46 w 126"/>
                <a:gd name="T23" fmla="*/ 19 h 110"/>
                <a:gd name="T24" fmla="*/ 33 w 126"/>
                <a:gd name="T25" fmla="*/ 32 h 110"/>
                <a:gd name="T26" fmla="*/ 33 w 126"/>
                <a:gd name="T27" fmla="*/ 45 h 110"/>
                <a:gd name="T28" fmla="*/ 20 w 126"/>
                <a:gd name="T29" fmla="*/ 45 h 110"/>
                <a:gd name="T30" fmla="*/ 7 w 126"/>
                <a:gd name="T31" fmla="*/ 52 h 110"/>
                <a:gd name="T32" fmla="*/ 0 w 126"/>
                <a:gd name="T33" fmla="*/ 52 h 110"/>
                <a:gd name="T34" fmla="*/ 7 w 126"/>
                <a:gd name="T35" fmla="*/ 72 h 110"/>
                <a:gd name="T36" fmla="*/ 0 w 126"/>
                <a:gd name="T37" fmla="*/ 84 h 110"/>
                <a:gd name="T38" fmla="*/ 0 w 126"/>
                <a:gd name="T39" fmla="*/ 103 h 110"/>
                <a:gd name="T40" fmla="*/ 13 w 126"/>
                <a:gd name="T41" fmla="*/ 91 h 110"/>
                <a:gd name="T42" fmla="*/ 33 w 126"/>
                <a:gd name="T43" fmla="*/ 91 h 110"/>
                <a:gd name="T44" fmla="*/ 52 w 126"/>
                <a:gd name="T45" fmla="*/ 103 h 110"/>
                <a:gd name="T46" fmla="*/ 59 w 126"/>
                <a:gd name="T47" fmla="*/ 103 h 110"/>
                <a:gd name="T48" fmla="*/ 66 w 126"/>
                <a:gd name="T49" fmla="*/ 103 h 110"/>
                <a:gd name="T50" fmla="*/ 79 w 126"/>
                <a:gd name="T51" fmla="*/ 103 h 110"/>
                <a:gd name="T52" fmla="*/ 91 w 126"/>
                <a:gd name="T53" fmla="*/ 103 h 110"/>
                <a:gd name="T54" fmla="*/ 98 w 126"/>
                <a:gd name="T55" fmla="*/ 84 h 110"/>
                <a:gd name="T56" fmla="*/ 105 w 126"/>
                <a:gd name="T57" fmla="*/ 84 h 1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26" h="110">
                  <a:moveTo>
                    <a:pt x="112" y="90"/>
                  </a:moveTo>
                  <a:lnTo>
                    <a:pt x="105" y="77"/>
                  </a:lnTo>
                  <a:lnTo>
                    <a:pt x="105" y="69"/>
                  </a:lnTo>
                  <a:lnTo>
                    <a:pt x="112" y="77"/>
                  </a:lnTo>
                  <a:lnTo>
                    <a:pt x="126" y="55"/>
                  </a:lnTo>
                  <a:lnTo>
                    <a:pt x="112" y="55"/>
                  </a:lnTo>
                  <a:lnTo>
                    <a:pt x="97" y="34"/>
                  </a:lnTo>
                  <a:lnTo>
                    <a:pt x="97" y="13"/>
                  </a:lnTo>
                  <a:lnTo>
                    <a:pt x="91" y="7"/>
                  </a:lnTo>
                  <a:lnTo>
                    <a:pt x="63" y="0"/>
                  </a:lnTo>
                  <a:lnTo>
                    <a:pt x="49" y="13"/>
                  </a:lnTo>
                  <a:lnTo>
                    <a:pt x="49" y="20"/>
                  </a:lnTo>
                  <a:lnTo>
                    <a:pt x="35" y="34"/>
                  </a:lnTo>
                  <a:lnTo>
                    <a:pt x="35" y="48"/>
                  </a:lnTo>
                  <a:lnTo>
                    <a:pt x="21" y="48"/>
                  </a:lnTo>
                  <a:lnTo>
                    <a:pt x="7" y="55"/>
                  </a:lnTo>
                  <a:lnTo>
                    <a:pt x="0" y="55"/>
                  </a:lnTo>
                  <a:lnTo>
                    <a:pt x="7" y="77"/>
                  </a:lnTo>
                  <a:lnTo>
                    <a:pt x="0" y="90"/>
                  </a:lnTo>
                  <a:lnTo>
                    <a:pt x="0" y="110"/>
                  </a:lnTo>
                  <a:lnTo>
                    <a:pt x="14" y="97"/>
                  </a:lnTo>
                  <a:lnTo>
                    <a:pt x="35" y="97"/>
                  </a:lnTo>
                  <a:lnTo>
                    <a:pt x="56" y="110"/>
                  </a:lnTo>
                  <a:lnTo>
                    <a:pt x="63" y="110"/>
                  </a:lnTo>
                  <a:lnTo>
                    <a:pt x="70" y="110"/>
                  </a:lnTo>
                  <a:lnTo>
                    <a:pt x="84" y="110"/>
                  </a:lnTo>
                  <a:lnTo>
                    <a:pt x="97" y="110"/>
                  </a:lnTo>
                  <a:lnTo>
                    <a:pt x="105" y="90"/>
                  </a:lnTo>
                  <a:lnTo>
                    <a:pt x="112" y="9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5" name="Freeform 227"/>
            <p:cNvSpPr>
              <a:spLocks/>
            </p:cNvSpPr>
            <p:nvPr/>
          </p:nvSpPr>
          <p:spPr bwMode="gray">
            <a:xfrm>
              <a:off x="4456783" y="1356147"/>
              <a:ext cx="249238" cy="588963"/>
            </a:xfrm>
            <a:custGeom>
              <a:avLst/>
              <a:gdLst>
                <a:gd name="T0" fmla="*/ 0 w 168"/>
                <a:gd name="T1" fmla="*/ 293 h 397"/>
                <a:gd name="T2" fmla="*/ 7 w 168"/>
                <a:gd name="T3" fmla="*/ 293 h 397"/>
                <a:gd name="T4" fmla="*/ 7 w 168"/>
                <a:gd name="T5" fmla="*/ 267 h 397"/>
                <a:gd name="T6" fmla="*/ 21 w 168"/>
                <a:gd name="T7" fmla="*/ 261 h 397"/>
                <a:gd name="T8" fmla="*/ 21 w 168"/>
                <a:gd name="T9" fmla="*/ 235 h 397"/>
                <a:gd name="T10" fmla="*/ 21 w 168"/>
                <a:gd name="T11" fmla="*/ 228 h 397"/>
                <a:gd name="T12" fmla="*/ 7 w 168"/>
                <a:gd name="T13" fmla="*/ 196 h 397"/>
                <a:gd name="T14" fmla="*/ 21 w 168"/>
                <a:gd name="T15" fmla="*/ 164 h 397"/>
                <a:gd name="T16" fmla="*/ 26 w 168"/>
                <a:gd name="T17" fmla="*/ 156 h 397"/>
                <a:gd name="T18" fmla="*/ 39 w 168"/>
                <a:gd name="T19" fmla="*/ 150 h 397"/>
                <a:gd name="T20" fmla="*/ 33 w 168"/>
                <a:gd name="T21" fmla="*/ 131 h 397"/>
                <a:gd name="T22" fmla="*/ 39 w 168"/>
                <a:gd name="T23" fmla="*/ 117 h 397"/>
                <a:gd name="T24" fmla="*/ 47 w 168"/>
                <a:gd name="T25" fmla="*/ 92 h 397"/>
                <a:gd name="T26" fmla="*/ 65 w 168"/>
                <a:gd name="T27" fmla="*/ 72 h 397"/>
                <a:gd name="T28" fmla="*/ 65 w 168"/>
                <a:gd name="T29" fmla="*/ 53 h 397"/>
                <a:gd name="T30" fmla="*/ 72 w 168"/>
                <a:gd name="T31" fmla="*/ 39 h 397"/>
                <a:gd name="T32" fmla="*/ 79 w 168"/>
                <a:gd name="T33" fmla="*/ 26 h 397"/>
                <a:gd name="T34" fmla="*/ 86 w 168"/>
                <a:gd name="T35" fmla="*/ 26 h 397"/>
                <a:gd name="T36" fmla="*/ 86 w 168"/>
                <a:gd name="T37" fmla="*/ 14 h 397"/>
                <a:gd name="T38" fmla="*/ 92 w 168"/>
                <a:gd name="T39" fmla="*/ 14 h 397"/>
                <a:gd name="T40" fmla="*/ 112 w 168"/>
                <a:gd name="T41" fmla="*/ 14 h 397"/>
                <a:gd name="T42" fmla="*/ 112 w 168"/>
                <a:gd name="T43" fmla="*/ 0 h 397"/>
                <a:gd name="T44" fmla="*/ 119 w 168"/>
                <a:gd name="T45" fmla="*/ 0 h 397"/>
                <a:gd name="T46" fmla="*/ 150 w 168"/>
                <a:gd name="T47" fmla="*/ 26 h 397"/>
                <a:gd name="T48" fmla="*/ 157 w 168"/>
                <a:gd name="T49" fmla="*/ 105 h 397"/>
                <a:gd name="T50" fmla="*/ 144 w 168"/>
                <a:gd name="T51" fmla="*/ 105 h 397"/>
                <a:gd name="T52" fmla="*/ 124 w 168"/>
                <a:gd name="T53" fmla="*/ 117 h 397"/>
                <a:gd name="T54" fmla="*/ 124 w 168"/>
                <a:gd name="T55" fmla="*/ 124 h 397"/>
                <a:gd name="T56" fmla="*/ 124 w 168"/>
                <a:gd name="T57" fmla="*/ 131 h 397"/>
                <a:gd name="T58" fmla="*/ 131 w 168"/>
                <a:gd name="T59" fmla="*/ 144 h 397"/>
                <a:gd name="T60" fmla="*/ 119 w 168"/>
                <a:gd name="T61" fmla="*/ 156 h 397"/>
                <a:gd name="T62" fmla="*/ 92 w 168"/>
                <a:gd name="T63" fmla="*/ 182 h 397"/>
                <a:gd name="T64" fmla="*/ 79 w 168"/>
                <a:gd name="T65" fmla="*/ 209 h 397"/>
                <a:gd name="T66" fmla="*/ 79 w 168"/>
                <a:gd name="T67" fmla="*/ 248 h 397"/>
                <a:gd name="T68" fmla="*/ 92 w 168"/>
                <a:gd name="T69" fmla="*/ 267 h 397"/>
                <a:gd name="T70" fmla="*/ 86 w 168"/>
                <a:gd name="T71" fmla="*/ 280 h 397"/>
                <a:gd name="T72" fmla="*/ 86 w 168"/>
                <a:gd name="T73" fmla="*/ 287 h 397"/>
                <a:gd name="T74" fmla="*/ 72 w 168"/>
                <a:gd name="T75" fmla="*/ 300 h 397"/>
                <a:gd name="T76" fmla="*/ 65 w 168"/>
                <a:gd name="T77" fmla="*/ 359 h 397"/>
                <a:gd name="T78" fmla="*/ 47 w 168"/>
                <a:gd name="T79" fmla="*/ 359 h 397"/>
                <a:gd name="T80" fmla="*/ 39 w 168"/>
                <a:gd name="T81" fmla="*/ 364 h 397"/>
                <a:gd name="T82" fmla="*/ 39 w 168"/>
                <a:gd name="T83" fmla="*/ 371 h 397"/>
                <a:gd name="T84" fmla="*/ 26 w 168"/>
                <a:gd name="T85" fmla="*/ 371 h 397"/>
                <a:gd name="T86" fmla="*/ 21 w 168"/>
                <a:gd name="T87" fmla="*/ 359 h 397"/>
                <a:gd name="T88" fmla="*/ 26 w 168"/>
                <a:gd name="T89" fmla="*/ 352 h 397"/>
                <a:gd name="T90" fmla="*/ 21 w 168"/>
                <a:gd name="T91" fmla="*/ 338 h 397"/>
                <a:gd name="T92" fmla="*/ 0 w 168"/>
                <a:gd name="T93" fmla="*/ 293 h 3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68" h="397">
                  <a:moveTo>
                    <a:pt x="0" y="314"/>
                  </a:moveTo>
                  <a:lnTo>
                    <a:pt x="8" y="314"/>
                  </a:lnTo>
                  <a:lnTo>
                    <a:pt x="8" y="286"/>
                  </a:lnTo>
                  <a:lnTo>
                    <a:pt x="22" y="279"/>
                  </a:lnTo>
                  <a:lnTo>
                    <a:pt x="22" y="252"/>
                  </a:lnTo>
                  <a:lnTo>
                    <a:pt x="22" y="244"/>
                  </a:lnTo>
                  <a:lnTo>
                    <a:pt x="8" y="210"/>
                  </a:lnTo>
                  <a:lnTo>
                    <a:pt x="22" y="175"/>
                  </a:lnTo>
                  <a:lnTo>
                    <a:pt x="28" y="167"/>
                  </a:lnTo>
                  <a:lnTo>
                    <a:pt x="42" y="160"/>
                  </a:lnTo>
                  <a:lnTo>
                    <a:pt x="35" y="140"/>
                  </a:lnTo>
                  <a:lnTo>
                    <a:pt x="42" y="125"/>
                  </a:lnTo>
                  <a:lnTo>
                    <a:pt x="50" y="98"/>
                  </a:lnTo>
                  <a:lnTo>
                    <a:pt x="70" y="77"/>
                  </a:lnTo>
                  <a:lnTo>
                    <a:pt x="70" y="57"/>
                  </a:lnTo>
                  <a:lnTo>
                    <a:pt x="77" y="42"/>
                  </a:lnTo>
                  <a:lnTo>
                    <a:pt x="85" y="28"/>
                  </a:lnTo>
                  <a:lnTo>
                    <a:pt x="92" y="28"/>
                  </a:lnTo>
                  <a:lnTo>
                    <a:pt x="92" y="15"/>
                  </a:lnTo>
                  <a:lnTo>
                    <a:pt x="98" y="15"/>
                  </a:lnTo>
                  <a:lnTo>
                    <a:pt x="120" y="15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61" y="28"/>
                  </a:lnTo>
                  <a:lnTo>
                    <a:pt x="168" y="112"/>
                  </a:lnTo>
                  <a:lnTo>
                    <a:pt x="154" y="112"/>
                  </a:lnTo>
                  <a:lnTo>
                    <a:pt x="133" y="125"/>
                  </a:lnTo>
                  <a:lnTo>
                    <a:pt x="133" y="133"/>
                  </a:lnTo>
                  <a:lnTo>
                    <a:pt x="133" y="140"/>
                  </a:lnTo>
                  <a:lnTo>
                    <a:pt x="140" y="154"/>
                  </a:lnTo>
                  <a:lnTo>
                    <a:pt x="127" y="167"/>
                  </a:lnTo>
                  <a:lnTo>
                    <a:pt x="98" y="195"/>
                  </a:lnTo>
                  <a:lnTo>
                    <a:pt x="85" y="224"/>
                  </a:lnTo>
                  <a:lnTo>
                    <a:pt x="85" y="265"/>
                  </a:lnTo>
                  <a:lnTo>
                    <a:pt x="98" y="286"/>
                  </a:lnTo>
                  <a:lnTo>
                    <a:pt x="92" y="300"/>
                  </a:lnTo>
                  <a:lnTo>
                    <a:pt x="92" y="307"/>
                  </a:lnTo>
                  <a:lnTo>
                    <a:pt x="77" y="321"/>
                  </a:lnTo>
                  <a:lnTo>
                    <a:pt x="70" y="384"/>
                  </a:lnTo>
                  <a:lnTo>
                    <a:pt x="50" y="384"/>
                  </a:lnTo>
                  <a:lnTo>
                    <a:pt x="42" y="390"/>
                  </a:lnTo>
                  <a:lnTo>
                    <a:pt x="42" y="397"/>
                  </a:lnTo>
                  <a:lnTo>
                    <a:pt x="28" y="397"/>
                  </a:lnTo>
                  <a:lnTo>
                    <a:pt x="22" y="384"/>
                  </a:lnTo>
                  <a:lnTo>
                    <a:pt x="28" y="377"/>
                  </a:lnTo>
                  <a:lnTo>
                    <a:pt x="22" y="362"/>
                  </a:lnTo>
                  <a:lnTo>
                    <a:pt x="0" y="314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6" name="Freeform 228"/>
            <p:cNvSpPr>
              <a:spLocks/>
            </p:cNvSpPr>
            <p:nvPr/>
          </p:nvSpPr>
          <p:spPr bwMode="gray">
            <a:xfrm>
              <a:off x="4032920" y="1945109"/>
              <a:ext cx="92075" cy="133350"/>
            </a:xfrm>
            <a:custGeom>
              <a:avLst/>
              <a:gdLst>
                <a:gd name="T0" fmla="*/ 39 w 62"/>
                <a:gd name="T1" fmla="*/ 0 h 90"/>
                <a:gd name="T2" fmla="*/ 33 w 62"/>
                <a:gd name="T3" fmla="*/ 21 h 90"/>
                <a:gd name="T4" fmla="*/ 39 w 62"/>
                <a:gd name="T5" fmla="*/ 26 h 90"/>
                <a:gd name="T6" fmla="*/ 58 w 62"/>
                <a:gd name="T7" fmla="*/ 26 h 90"/>
                <a:gd name="T8" fmla="*/ 58 w 62"/>
                <a:gd name="T9" fmla="*/ 33 h 90"/>
                <a:gd name="T10" fmla="*/ 58 w 62"/>
                <a:gd name="T11" fmla="*/ 53 h 90"/>
                <a:gd name="T12" fmla="*/ 45 w 62"/>
                <a:gd name="T13" fmla="*/ 72 h 90"/>
                <a:gd name="T14" fmla="*/ 7 w 62"/>
                <a:gd name="T15" fmla="*/ 84 h 90"/>
                <a:gd name="T16" fmla="*/ 0 w 62"/>
                <a:gd name="T17" fmla="*/ 72 h 90"/>
                <a:gd name="T18" fmla="*/ 7 w 62"/>
                <a:gd name="T19" fmla="*/ 72 h 90"/>
                <a:gd name="T20" fmla="*/ 19 w 62"/>
                <a:gd name="T21" fmla="*/ 53 h 90"/>
                <a:gd name="T22" fmla="*/ 7 w 62"/>
                <a:gd name="T23" fmla="*/ 46 h 90"/>
                <a:gd name="T24" fmla="*/ 19 w 62"/>
                <a:gd name="T25" fmla="*/ 33 h 90"/>
                <a:gd name="T26" fmla="*/ 7 w 62"/>
                <a:gd name="T27" fmla="*/ 33 h 90"/>
                <a:gd name="T28" fmla="*/ 7 w 62"/>
                <a:gd name="T29" fmla="*/ 26 h 90"/>
                <a:gd name="T30" fmla="*/ 25 w 62"/>
                <a:gd name="T31" fmla="*/ 26 h 90"/>
                <a:gd name="T32" fmla="*/ 33 w 62"/>
                <a:gd name="T33" fmla="*/ 21 h 90"/>
                <a:gd name="T34" fmla="*/ 25 w 62"/>
                <a:gd name="T35" fmla="*/ 21 h 90"/>
                <a:gd name="T36" fmla="*/ 25 w 62"/>
                <a:gd name="T37" fmla="*/ 13 h 90"/>
                <a:gd name="T38" fmla="*/ 39 w 62"/>
                <a:gd name="T39" fmla="*/ 0 h 9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2" h="90">
                  <a:moveTo>
                    <a:pt x="42" y="0"/>
                  </a:moveTo>
                  <a:lnTo>
                    <a:pt x="35" y="22"/>
                  </a:lnTo>
                  <a:lnTo>
                    <a:pt x="42" y="28"/>
                  </a:lnTo>
                  <a:lnTo>
                    <a:pt x="62" y="28"/>
                  </a:lnTo>
                  <a:lnTo>
                    <a:pt x="62" y="35"/>
                  </a:lnTo>
                  <a:lnTo>
                    <a:pt x="62" y="57"/>
                  </a:lnTo>
                  <a:lnTo>
                    <a:pt x="48" y="77"/>
                  </a:lnTo>
                  <a:lnTo>
                    <a:pt x="7" y="90"/>
                  </a:lnTo>
                  <a:lnTo>
                    <a:pt x="0" y="77"/>
                  </a:lnTo>
                  <a:lnTo>
                    <a:pt x="7" y="77"/>
                  </a:lnTo>
                  <a:lnTo>
                    <a:pt x="20" y="57"/>
                  </a:lnTo>
                  <a:lnTo>
                    <a:pt x="7" y="49"/>
                  </a:lnTo>
                  <a:lnTo>
                    <a:pt x="20" y="35"/>
                  </a:lnTo>
                  <a:lnTo>
                    <a:pt x="7" y="35"/>
                  </a:lnTo>
                  <a:lnTo>
                    <a:pt x="7" y="28"/>
                  </a:lnTo>
                  <a:lnTo>
                    <a:pt x="27" y="28"/>
                  </a:lnTo>
                  <a:lnTo>
                    <a:pt x="35" y="22"/>
                  </a:lnTo>
                  <a:lnTo>
                    <a:pt x="27" y="22"/>
                  </a:lnTo>
                  <a:lnTo>
                    <a:pt x="27" y="14"/>
                  </a:lnTo>
                  <a:lnTo>
                    <a:pt x="42" y="0"/>
                  </a:lnTo>
                </a:path>
              </a:pathLst>
            </a:custGeom>
            <a:solidFill>
              <a:schemeClr val="bg2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7" name="Freeform 229"/>
            <p:cNvSpPr>
              <a:spLocks/>
            </p:cNvSpPr>
            <p:nvPr/>
          </p:nvSpPr>
          <p:spPr bwMode="gray">
            <a:xfrm>
              <a:off x="4518695" y="1964159"/>
              <a:ext cx="187325" cy="187325"/>
            </a:xfrm>
            <a:custGeom>
              <a:avLst/>
              <a:gdLst>
                <a:gd name="T0" fmla="*/ 105 w 126"/>
                <a:gd name="T1" fmla="*/ 118 h 126"/>
                <a:gd name="T2" fmla="*/ 111 w 126"/>
                <a:gd name="T3" fmla="*/ 104 h 126"/>
                <a:gd name="T4" fmla="*/ 118 w 126"/>
                <a:gd name="T5" fmla="*/ 92 h 126"/>
                <a:gd name="T6" fmla="*/ 111 w 126"/>
                <a:gd name="T7" fmla="*/ 52 h 126"/>
                <a:gd name="T8" fmla="*/ 118 w 126"/>
                <a:gd name="T9" fmla="*/ 40 h 126"/>
                <a:gd name="T10" fmla="*/ 111 w 126"/>
                <a:gd name="T11" fmla="*/ 20 h 126"/>
                <a:gd name="T12" fmla="*/ 105 w 126"/>
                <a:gd name="T13" fmla="*/ 13 h 126"/>
                <a:gd name="T14" fmla="*/ 85 w 126"/>
                <a:gd name="T15" fmla="*/ 13 h 126"/>
                <a:gd name="T16" fmla="*/ 66 w 126"/>
                <a:gd name="T17" fmla="*/ 7 h 126"/>
                <a:gd name="T18" fmla="*/ 66 w 126"/>
                <a:gd name="T19" fmla="*/ 13 h 126"/>
                <a:gd name="T20" fmla="*/ 52 w 126"/>
                <a:gd name="T21" fmla="*/ 13 h 126"/>
                <a:gd name="T22" fmla="*/ 47 w 126"/>
                <a:gd name="T23" fmla="*/ 0 h 126"/>
                <a:gd name="T24" fmla="*/ 0 w 126"/>
                <a:gd name="T25" fmla="*/ 20 h 126"/>
                <a:gd name="T26" fmla="*/ 7 w 126"/>
                <a:gd name="T27" fmla="*/ 79 h 126"/>
                <a:gd name="T28" fmla="*/ 20 w 126"/>
                <a:gd name="T29" fmla="*/ 85 h 126"/>
                <a:gd name="T30" fmla="*/ 33 w 126"/>
                <a:gd name="T31" fmla="*/ 92 h 126"/>
                <a:gd name="T32" fmla="*/ 40 w 126"/>
                <a:gd name="T33" fmla="*/ 92 h 126"/>
                <a:gd name="T34" fmla="*/ 52 w 126"/>
                <a:gd name="T35" fmla="*/ 111 h 126"/>
                <a:gd name="T36" fmla="*/ 66 w 126"/>
                <a:gd name="T37" fmla="*/ 111 h 126"/>
                <a:gd name="T38" fmla="*/ 73 w 126"/>
                <a:gd name="T39" fmla="*/ 118 h 126"/>
                <a:gd name="T40" fmla="*/ 85 w 126"/>
                <a:gd name="T41" fmla="*/ 111 h 126"/>
                <a:gd name="T42" fmla="*/ 105 w 126"/>
                <a:gd name="T43" fmla="*/ 118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" h="126">
                  <a:moveTo>
                    <a:pt x="112" y="126"/>
                  </a:moveTo>
                  <a:lnTo>
                    <a:pt x="119" y="111"/>
                  </a:lnTo>
                  <a:lnTo>
                    <a:pt x="126" y="98"/>
                  </a:lnTo>
                  <a:lnTo>
                    <a:pt x="119" y="56"/>
                  </a:lnTo>
                  <a:lnTo>
                    <a:pt x="126" y="43"/>
                  </a:lnTo>
                  <a:lnTo>
                    <a:pt x="119" y="21"/>
                  </a:lnTo>
                  <a:lnTo>
                    <a:pt x="112" y="14"/>
                  </a:lnTo>
                  <a:lnTo>
                    <a:pt x="91" y="14"/>
                  </a:lnTo>
                  <a:lnTo>
                    <a:pt x="70" y="8"/>
                  </a:lnTo>
                  <a:lnTo>
                    <a:pt x="70" y="14"/>
                  </a:lnTo>
                  <a:lnTo>
                    <a:pt x="56" y="14"/>
                  </a:lnTo>
                  <a:lnTo>
                    <a:pt x="50" y="0"/>
                  </a:lnTo>
                  <a:lnTo>
                    <a:pt x="0" y="21"/>
                  </a:lnTo>
                  <a:lnTo>
                    <a:pt x="8" y="84"/>
                  </a:lnTo>
                  <a:lnTo>
                    <a:pt x="21" y="91"/>
                  </a:lnTo>
                  <a:lnTo>
                    <a:pt x="35" y="98"/>
                  </a:lnTo>
                  <a:lnTo>
                    <a:pt x="43" y="98"/>
                  </a:lnTo>
                  <a:lnTo>
                    <a:pt x="56" y="118"/>
                  </a:lnTo>
                  <a:lnTo>
                    <a:pt x="70" y="118"/>
                  </a:lnTo>
                  <a:lnTo>
                    <a:pt x="78" y="126"/>
                  </a:lnTo>
                  <a:lnTo>
                    <a:pt x="91" y="118"/>
                  </a:lnTo>
                  <a:lnTo>
                    <a:pt x="112" y="126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8" name="Freeform 230"/>
            <p:cNvSpPr>
              <a:spLocks/>
            </p:cNvSpPr>
            <p:nvPr/>
          </p:nvSpPr>
          <p:spPr bwMode="gray">
            <a:xfrm>
              <a:off x="4363120" y="1964159"/>
              <a:ext cx="166688" cy="239713"/>
            </a:xfrm>
            <a:custGeom>
              <a:avLst/>
              <a:gdLst>
                <a:gd name="T0" fmla="*/ 58 w 112"/>
                <a:gd name="T1" fmla="*/ 20 h 160"/>
                <a:gd name="T2" fmla="*/ 91 w 112"/>
                <a:gd name="T3" fmla="*/ 8 h 160"/>
                <a:gd name="T4" fmla="*/ 91 w 112"/>
                <a:gd name="T5" fmla="*/ 13 h 160"/>
                <a:gd name="T6" fmla="*/ 84 w 112"/>
                <a:gd name="T7" fmla="*/ 13 h 160"/>
                <a:gd name="T8" fmla="*/ 98 w 112"/>
                <a:gd name="T9" fmla="*/ 20 h 160"/>
                <a:gd name="T10" fmla="*/ 105 w 112"/>
                <a:gd name="T11" fmla="*/ 79 h 160"/>
                <a:gd name="T12" fmla="*/ 98 w 112"/>
                <a:gd name="T13" fmla="*/ 79 h 160"/>
                <a:gd name="T14" fmla="*/ 84 w 112"/>
                <a:gd name="T15" fmla="*/ 86 h 160"/>
                <a:gd name="T16" fmla="*/ 66 w 112"/>
                <a:gd name="T17" fmla="*/ 92 h 160"/>
                <a:gd name="T18" fmla="*/ 79 w 112"/>
                <a:gd name="T19" fmla="*/ 111 h 160"/>
                <a:gd name="T20" fmla="*/ 91 w 112"/>
                <a:gd name="T21" fmla="*/ 126 h 160"/>
                <a:gd name="T22" fmla="*/ 84 w 112"/>
                <a:gd name="T23" fmla="*/ 132 h 160"/>
                <a:gd name="T24" fmla="*/ 84 w 112"/>
                <a:gd name="T25" fmla="*/ 144 h 160"/>
                <a:gd name="T26" fmla="*/ 52 w 112"/>
                <a:gd name="T27" fmla="*/ 151 h 160"/>
                <a:gd name="T28" fmla="*/ 39 w 112"/>
                <a:gd name="T29" fmla="*/ 151 h 160"/>
                <a:gd name="T30" fmla="*/ 13 w 112"/>
                <a:gd name="T31" fmla="*/ 151 h 160"/>
                <a:gd name="T32" fmla="*/ 19 w 112"/>
                <a:gd name="T33" fmla="*/ 126 h 160"/>
                <a:gd name="T34" fmla="*/ 0 w 112"/>
                <a:gd name="T35" fmla="*/ 111 h 160"/>
                <a:gd name="T36" fmla="*/ 0 w 112"/>
                <a:gd name="T37" fmla="*/ 105 h 160"/>
                <a:gd name="T38" fmla="*/ 0 w 112"/>
                <a:gd name="T39" fmla="*/ 86 h 160"/>
                <a:gd name="T40" fmla="*/ 0 w 112"/>
                <a:gd name="T41" fmla="*/ 59 h 160"/>
                <a:gd name="T42" fmla="*/ 7 w 112"/>
                <a:gd name="T43" fmla="*/ 53 h 160"/>
                <a:gd name="T44" fmla="*/ 13 w 112"/>
                <a:gd name="T45" fmla="*/ 33 h 160"/>
                <a:gd name="T46" fmla="*/ 25 w 112"/>
                <a:gd name="T47" fmla="*/ 33 h 160"/>
                <a:gd name="T48" fmla="*/ 39 w 112"/>
                <a:gd name="T49" fmla="*/ 13 h 160"/>
                <a:gd name="T50" fmla="*/ 25 w 112"/>
                <a:gd name="T51" fmla="*/ 13 h 160"/>
                <a:gd name="T52" fmla="*/ 39 w 112"/>
                <a:gd name="T53" fmla="*/ 8 h 160"/>
                <a:gd name="T54" fmla="*/ 25 w 112"/>
                <a:gd name="T55" fmla="*/ 0 h 160"/>
                <a:gd name="T56" fmla="*/ 39 w 112"/>
                <a:gd name="T57" fmla="*/ 0 h 160"/>
                <a:gd name="T58" fmla="*/ 46 w 112"/>
                <a:gd name="T59" fmla="*/ 0 h 160"/>
                <a:gd name="T60" fmla="*/ 46 w 112"/>
                <a:gd name="T61" fmla="*/ 8 h 160"/>
                <a:gd name="T62" fmla="*/ 58 w 112"/>
                <a:gd name="T63" fmla="*/ 13 h 160"/>
                <a:gd name="T64" fmla="*/ 52 w 112"/>
                <a:gd name="T65" fmla="*/ 20 h 160"/>
                <a:gd name="T66" fmla="*/ 58 w 112"/>
                <a:gd name="T67" fmla="*/ 20 h 1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2" h="160">
                  <a:moveTo>
                    <a:pt x="62" y="21"/>
                  </a:moveTo>
                  <a:lnTo>
                    <a:pt x="97" y="8"/>
                  </a:lnTo>
                  <a:lnTo>
                    <a:pt x="97" y="14"/>
                  </a:lnTo>
                  <a:lnTo>
                    <a:pt x="90" y="14"/>
                  </a:lnTo>
                  <a:lnTo>
                    <a:pt x="104" y="21"/>
                  </a:lnTo>
                  <a:lnTo>
                    <a:pt x="112" y="84"/>
                  </a:lnTo>
                  <a:lnTo>
                    <a:pt x="104" y="84"/>
                  </a:lnTo>
                  <a:lnTo>
                    <a:pt x="90" y="91"/>
                  </a:lnTo>
                  <a:lnTo>
                    <a:pt x="70" y="98"/>
                  </a:lnTo>
                  <a:lnTo>
                    <a:pt x="84" y="118"/>
                  </a:lnTo>
                  <a:lnTo>
                    <a:pt x="97" y="133"/>
                  </a:lnTo>
                  <a:lnTo>
                    <a:pt x="90" y="140"/>
                  </a:lnTo>
                  <a:lnTo>
                    <a:pt x="90" y="153"/>
                  </a:lnTo>
                  <a:lnTo>
                    <a:pt x="55" y="160"/>
                  </a:lnTo>
                  <a:lnTo>
                    <a:pt x="42" y="160"/>
                  </a:lnTo>
                  <a:lnTo>
                    <a:pt x="14" y="160"/>
                  </a:lnTo>
                  <a:lnTo>
                    <a:pt x="20" y="133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0" y="91"/>
                  </a:lnTo>
                  <a:lnTo>
                    <a:pt x="0" y="63"/>
                  </a:lnTo>
                  <a:lnTo>
                    <a:pt x="7" y="56"/>
                  </a:lnTo>
                  <a:lnTo>
                    <a:pt x="14" y="35"/>
                  </a:lnTo>
                  <a:lnTo>
                    <a:pt x="27" y="35"/>
                  </a:lnTo>
                  <a:lnTo>
                    <a:pt x="42" y="14"/>
                  </a:lnTo>
                  <a:lnTo>
                    <a:pt x="27" y="14"/>
                  </a:lnTo>
                  <a:lnTo>
                    <a:pt x="42" y="8"/>
                  </a:lnTo>
                  <a:lnTo>
                    <a:pt x="27" y="0"/>
                  </a:lnTo>
                  <a:lnTo>
                    <a:pt x="42" y="0"/>
                  </a:lnTo>
                  <a:lnTo>
                    <a:pt x="49" y="0"/>
                  </a:lnTo>
                  <a:lnTo>
                    <a:pt x="49" y="8"/>
                  </a:lnTo>
                  <a:lnTo>
                    <a:pt x="62" y="14"/>
                  </a:lnTo>
                  <a:lnTo>
                    <a:pt x="55" y="21"/>
                  </a:lnTo>
                  <a:lnTo>
                    <a:pt x="62" y="21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59" name="Freeform 231"/>
            <p:cNvSpPr>
              <a:spLocks/>
            </p:cNvSpPr>
            <p:nvPr/>
          </p:nvSpPr>
          <p:spPr bwMode="gray">
            <a:xfrm>
              <a:off x="4145633" y="2089572"/>
              <a:ext cx="247650" cy="247650"/>
            </a:xfrm>
            <a:custGeom>
              <a:avLst/>
              <a:gdLst>
                <a:gd name="T0" fmla="*/ 91 w 166"/>
                <a:gd name="T1" fmla="*/ 0 h 167"/>
                <a:gd name="T2" fmla="*/ 78 w 166"/>
                <a:gd name="T3" fmla="*/ 7 h 167"/>
                <a:gd name="T4" fmla="*/ 78 w 166"/>
                <a:gd name="T5" fmla="*/ 25 h 167"/>
                <a:gd name="T6" fmla="*/ 65 w 166"/>
                <a:gd name="T7" fmla="*/ 32 h 167"/>
                <a:gd name="T8" fmla="*/ 52 w 166"/>
                <a:gd name="T9" fmla="*/ 39 h 167"/>
                <a:gd name="T10" fmla="*/ 45 w 166"/>
                <a:gd name="T11" fmla="*/ 39 h 167"/>
                <a:gd name="T12" fmla="*/ 39 w 166"/>
                <a:gd name="T13" fmla="*/ 32 h 167"/>
                <a:gd name="T14" fmla="*/ 32 w 166"/>
                <a:gd name="T15" fmla="*/ 32 h 167"/>
                <a:gd name="T16" fmla="*/ 39 w 166"/>
                <a:gd name="T17" fmla="*/ 46 h 167"/>
                <a:gd name="T18" fmla="*/ 25 w 166"/>
                <a:gd name="T19" fmla="*/ 52 h 167"/>
                <a:gd name="T20" fmla="*/ 25 w 166"/>
                <a:gd name="T21" fmla="*/ 46 h 167"/>
                <a:gd name="T22" fmla="*/ 0 w 166"/>
                <a:gd name="T23" fmla="*/ 52 h 167"/>
                <a:gd name="T24" fmla="*/ 0 w 166"/>
                <a:gd name="T25" fmla="*/ 64 h 167"/>
                <a:gd name="T26" fmla="*/ 32 w 166"/>
                <a:gd name="T27" fmla="*/ 71 h 167"/>
                <a:gd name="T28" fmla="*/ 45 w 166"/>
                <a:gd name="T29" fmla="*/ 91 h 167"/>
                <a:gd name="T30" fmla="*/ 45 w 166"/>
                <a:gd name="T31" fmla="*/ 104 h 167"/>
                <a:gd name="T32" fmla="*/ 39 w 166"/>
                <a:gd name="T33" fmla="*/ 143 h 167"/>
                <a:gd name="T34" fmla="*/ 52 w 166"/>
                <a:gd name="T35" fmla="*/ 149 h 167"/>
                <a:gd name="T36" fmla="*/ 91 w 166"/>
                <a:gd name="T37" fmla="*/ 156 h 167"/>
                <a:gd name="T38" fmla="*/ 91 w 166"/>
                <a:gd name="T39" fmla="*/ 149 h 167"/>
                <a:gd name="T40" fmla="*/ 111 w 166"/>
                <a:gd name="T41" fmla="*/ 143 h 167"/>
                <a:gd name="T42" fmla="*/ 137 w 166"/>
                <a:gd name="T43" fmla="*/ 149 h 167"/>
                <a:gd name="T44" fmla="*/ 144 w 166"/>
                <a:gd name="T45" fmla="*/ 149 h 167"/>
                <a:gd name="T46" fmla="*/ 150 w 166"/>
                <a:gd name="T47" fmla="*/ 136 h 167"/>
                <a:gd name="T48" fmla="*/ 144 w 166"/>
                <a:gd name="T49" fmla="*/ 118 h 167"/>
                <a:gd name="T50" fmla="*/ 144 w 166"/>
                <a:gd name="T51" fmla="*/ 104 h 167"/>
                <a:gd name="T52" fmla="*/ 144 w 166"/>
                <a:gd name="T53" fmla="*/ 85 h 167"/>
                <a:gd name="T54" fmla="*/ 137 w 166"/>
                <a:gd name="T55" fmla="*/ 91 h 167"/>
                <a:gd name="T56" fmla="*/ 137 w 166"/>
                <a:gd name="T57" fmla="*/ 85 h 167"/>
                <a:gd name="T58" fmla="*/ 144 w 166"/>
                <a:gd name="T59" fmla="*/ 71 h 167"/>
                <a:gd name="T60" fmla="*/ 150 w 166"/>
                <a:gd name="T61" fmla="*/ 71 h 167"/>
                <a:gd name="T62" fmla="*/ 156 w 166"/>
                <a:gd name="T63" fmla="*/ 46 h 167"/>
                <a:gd name="T64" fmla="*/ 137 w 166"/>
                <a:gd name="T65" fmla="*/ 32 h 167"/>
                <a:gd name="T66" fmla="*/ 123 w 166"/>
                <a:gd name="T67" fmla="*/ 32 h 167"/>
                <a:gd name="T68" fmla="*/ 117 w 166"/>
                <a:gd name="T69" fmla="*/ 32 h 167"/>
                <a:gd name="T70" fmla="*/ 117 w 166"/>
                <a:gd name="T71" fmla="*/ 25 h 167"/>
                <a:gd name="T72" fmla="*/ 111 w 166"/>
                <a:gd name="T73" fmla="*/ 25 h 167"/>
                <a:gd name="T74" fmla="*/ 111 w 166"/>
                <a:gd name="T75" fmla="*/ 13 h 167"/>
                <a:gd name="T76" fmla="*/ 91 w 166"/>
                <a:gd name="T77" fmla="*/ 7 h 167"/>
                <a:gd name="T78" fmla="*/ 91 w 166"/>
                <a:gd name="T79" fmla="*/ 0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66" h="167">
                  <a:moveTo>
                    <a:pt x="97" y="0"/>
                  </a:moveTo>
                  <a:lnTo>
                    <a:pt x="83" y="7"/>
                  </a:lnTo>
                  <a:lnTo>
                    <a:pt x="83" y="27"/>
                  </a:lnTo>
                  <a:lnTo>
                    <a:pt x="69" y="34"/>
                  </a:lnTo>
                  <a:lnTo>
                    <a:pt x="55" y="42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4" y="34"/>
                  </a:lnTo>
                  <a:lnTo>
                    <a:pt x="41" y="49"/>
                  </a:lnTo>
                  <a:lnTo>
                    <a:pt x="27" y="56"/>
                  </a:lnTo>
                  <a:lnTo>
                    <a:pt x="27" y="49"/>
                  </a:lnTo>
                  <a:lnTo>
                    <a:pt x="0" y="56"/>
                  </a:lnTo>
                  <a:lnTo>
                    <a:pt x="0" y="69"/>
                  </a:lnTo>
                  <a:lnTo>
                    <a:pt x="34" y="76"/>
                  </a:lnTo>
                  <a:lnTo>
                    <a:pt x="48" y="97"/>
                  </a:lnTo>
                  <a:lnTo>
                    <a:pt x="48" y="111"/>
                  </a:lnTo>
                  <a:lnTo>
                    <a:pt x="41" y="153"/>
                  </a:lnTo>
                  <a:lnTo>
                    <a:pt x="55" y="159"/>
                  </a:lnTo>
                  <a:lnTo>
                    <a:pt x="97" y="167"/>
                  </a:lnTo>
                  <a:lnTo>
                    <a:pt x="97" y="159"/>
                  </a:lnTo>
                  <a:lnTo>
                    <a:pt x="118" y="153"/>
                  </a:lnTo>
                  <a:lnTo>
                    <a:pt x="146" y="159"/>
                  </a:lnTo>
                  <a:lnTo>
                    <a:pt x="153" y="159"/>
                  </a:lnTo>
                  <a:lnTo>
                    <a:pt x="160" y="146"/>
                  </a:lnTo>
                  <a:lnTo>
                    <a:pt x="153" y="126"/>
                  </a:lnTo>
                  <a:lnTo>
                    <a:pt x="153" y="111"/>
                  </a:lnTo>
                  <a:lnTo>
                    <a:pt x="153" y="91"/>
                  </a:lnTo>
                  <a:lnTo>
                    <a:pt x="146" y="97"/>
                  </a:lnTo>
                  <a:lnTo>
                    <a:pt x="146" y="91"/>
                  </a:lnTo>
                  <a:lnTo>
                    <a:pt x="153" y="76"/>
                  </a:lnTo>
                  <a:lnTo>
                    <a:pt x="160" y="76"/>
                  </a:lnTo>
                  <a:lnTo>
                    <a:pt x="166" y="49"/>
                  </a:lnTo>
                  <a:lnTo>
                    <a:pt x="146" y="34"/>
                  </a:lnTo>
                  <a:lnTo>
                    <a:pt x="131" y="34"/>
                  </a:lnTo>
                  <a:lnTo>
                    <a:pt x="125" y="34"/>
                  </a:lnTo>
                  <a:lnTo>
                    <a:pt x="125" y="27"/>
                  </a:lnTo>
                  <a:lnTo>
                    <a:pt x="118" y="27"/>
                  </a:lnTo>
                  <a:lnTo>
                    <a:pt x="118" y="14"/>
                  </a:lnTo>
                  <a:lnTo>
                    <a:pt x="97" y="7"/>
                  </a:lnTo>
                  <a:lnTo>
                    <a:pt x="97" y="0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0" name="Freeform 232"/>
            <p:cNvSpPr>
              <a:spLocks/>
            </p:cNvSpPr>
            <p:nvPr/>
          </p:nvSpPr>
          <p:spPr bwMode="gray">
            <a:xfrm>
              <a:off x="4063083" y="2307059"/>
              <a:ext cx="227013" cy="195263"/>
            </a:xfrm>
            <a:custGeom>
              <a:avLst/>
              <a:gdLst>
                <a:gd name="T0" fmla="*/ 7 w 154"/>
                <a:gd name="T1" fmla="*/ 33 h 132"/>
                <a:gd name="T2" fmla="*/ 39 w 154"/>
                <a:gd name="T3" fmla="*/ 33 h 132"/>
                <a:gd name="T4" fmla="*/ 39 w 154"/>
                <a:gd name="T5" fmla="*/ 39 h 132"/>
                <a:gd name="T6" fmla="*/ 26 w 154"/>
                <a:gd name="T7" fmla="*/ 45 h 132"/>
                <a:gd name="T8" fmla="*/ 26 w 154"/>
                <a:gd name="T9" fmla="*/ 65 h 132"/>
                <a:gd name="T10" fmla="*/ 20 w 154"/>
                <a:gd name="T11" fmla="*/ 72 h 132"/>
                <a:gd name="T12" fmla="*/ 26 w 154"/>
                <a:gd name="T13" fmla="*/ 98 h 132"/>
                <a:gd name="T14" fmla="*/ 20 w 154"/>
                <a:gd name="T15" fmla="*/ 110 h 132"/>
                <a:gd name="T16" fmla="*/ 46 w 154"/>
                <a:gd name="T17" fmla="*/ 123 h 132"/>
                <a:gd name="T18" fmla="*/ 53 w 154"/>
                <a:gd name="T19" fmla="*/ 116 h 132"/>
                <a:gd name="T20" fmla="*/ 85 w 154"/>
                <a:gd name="T21" fmla="*/ 116 h 132"/>
                <a:gd name="T22" fmla="*/ 117 w 154"/>
                <a:gd name="T23" fmla="*/ 84 h 132"/>
                <a:gd name="T24" fmla="*/ 104 w 154"/>
                <a:gd name="T25" fmla="*/ 72 h 132"/>
                <a:gd name="T26" fmla="*/ 124 w 154"/>
                <a:gd name="T27" fmla="*/ 45 h 132"/>
                <a:gd name="T28" fmla="*/ 143 w 154"/>
                <a:gd name="T29" fmla="*/ 33 h 132"/>
                <a:gd name="T30" fmla="*/ 143 w 154"/>
                <a:gd name="T31" fmla="*/ 20 h 132"/>
                <a:gd name="T32" fmla="*/ 104 w 154"/>
                <a:gd name="T33" fmla="*/ 12 h 132"/>
                <a:gd name="T34" fmla="*/ 91 w 154"/>
                <a:gd name="T35" fmla="*/ 7 h 132"/>
                <a:gd name="T36" fmla="*/ 85 w 154"/>
                <a:gd name="T37" fmla="*/ 7 h 132"/>
                <a:gd name="T38" fmla="*/ 65 w 154"/>
                <a:gd name="T39" fmla="*/ 7 h 132"/>
                <a:gd name="T40" fmla="*/ 59 w 154"/>
                <a:gd name="T41" fmla="*/ 7 h 132"/>
                <a:gd name="T42" fmla="*/ 14 w 154"/>
                <a:gd name="T43" fmla="*/ 0 h 132"/>
                <a:gd name="T44" fmla="*/ 7 w 154"/>
                <a:gd name="T45" fmla="*/ 7 h 132"/>
                <a:gd name="T46" fmla="*/ 0 w 154"/>
                <a:gd name="T47" fmla="*/ 7 h 132"/>
                <a:gd name="T48" fmla="*/ 0 w 154"/>
                <a:gd name="T49" fmla="*/ 12 h 132"/>
                <a:gd name="T50" fmla="*/ 7 w 154"/>
                <a:gd name="T51" fmla="*/ 33 h 13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4" h="132">
                  <a:moveTo>
                    <a:pt x="7" y="35"/>
                  </a:moveTo>
                  <a:lnTo>
                    <a:pt x="42" y="35"/>
                  </a:lnTo>
                  <a:lnTo>
                    <a:pt x="42" y="42"/>
                  </a:lnTo>
                  <a:lnTo>
                    <a:pt x="28" y="48"/>
                  </a:lnTo>
                  <a:lnTo>
                    <a:pt x="28" y="70"/>
                  </a:lnTo>
                  <a:lnTo>
                    <a:pt x="22" y="77"/>
                  </a:lnTo>
                  <a:lnTo>
                    <a:pt x="28" y="105"/>
                  </a:lnTo>
                  <a:lnTo>
                    <a:pt x="22" y="118"/>
                  </a:lnTo>
                  <a:lnTo>
                    <a:pt x="49" y="132"/>
                  </a:lnTo>
                  <a:lnTo>
                    <a:pt x="57" y="125"/>
                  </a:lnTo>
                  <a:lnTo>
                    <a:pt x="91" y="125"/>
                  </a:lnTo>
                  <a:lnTo>
                    <a:pt x="126" y="90"/>
                  </a:lnTo>
                  <a:lnTo>
                    <a:pt x="112" y="77"/>
                  </a:lnTo>
                  <a:lnTo>
                    <a:pt x="133" y="48"/>
                  </a:lnTo>
                  <a:lnTo>
                    <a:pt x="154" y="35"/>
                  </a:lnTo>
                  <a:lnTo>
                    <a:pt x="154" y="21"/>
                  </a:lnTo>
                  <a:lnTo>
                    <a:pt x="112" y="13"/>
                  </a:lnTo>
                  <a:lnTo>
                    <a:pt x="98" y="7"/>
                  </a:lnTo>
                  <a:lnTo>
                    <a:pt x="91" y="7"/>
                  </a:lnTo>
                  <a:lnTo>
                    <a:pt x="70" y="7"/>
                  </a:lnTo>
                  <a:lnTo>
                    <a:pt x="63" y="7"/>
                  </a:lnTo>
                  <a:lnTo>
                    <a:pt x="15" y="0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7" y="35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461" name="Freeform 233"/>
            <p:cNvSpPr>
              <a:spLocks/>
            </p:cNvSpPr>
            <p:nvPr/>
          </p:nvSpPr>
          <p:spPr bwMode="gray">
            <a:xfrm>
              <a:off x="4102770" y="1830809"/>
              <a:ext cx="168275" cy="300038"/>
            </a:xfrm>
            <a:custGeom>
              <a:avLst/>
              <a:gdLst>
                <a:gd name="T0" fmla="*/ 20 w 112"/>
                <a:gd name="T1" fmla="*/ 189 h 201"/>
                <a:gd name="T2" fmla="*/ 27 w 112"/>
                <a:gd name="T3" fmla="*/ 177 h 201"/>
                <a:gd name="T4" fmla="*/ 40 w 112"/>
                <a:gd name="T5" fmla="*/ 189 h 201"/>
                <a:gd name="T6" fmla="*/ 40 w 112"/>
                <a:gd name="T7" fmla="*/ 177 h 201"/>
                <a:gd name="T8" fmla="*/ 53 w 112"/>
                <a:gd name="T9" fmla="*/ 170 h 201"/>
                <a:gd name="T10" fmla="*/ 60 w 112"/>
                <a:gd name="T11" fmla="*/ 177 h 201"/>
                <a:gd name="T12" fmla="*/ 66 w 112"/>
                <a:gd name="T13" fmla="*/ 170 h 201"/>
                <a:gd name="T14" fmla="*/ 99 w 112"/>
                <a:gd name="T15" fmla="*/ 170 h 201"/>
                <a:gd name="T16" fmla="*/ 106 w 112"/>
                <a:gd name="T17" fmla="*/ 164 h 201"/>
                <a:gd name="T18" fmla="*/ 93 w 112"/>
                <a:gd name="T19" fmla="*/ 164 h 201"/>
                <a:gd name="T20" fmla="*/ 106 w 112"/>
                <a:gd name="T21" fmla="*/ 137 h 201"/>
                <a:gd name="T22" fmla="*/ 99 w 112"/>
                <a:gd name="T23" fmla="*/ 131 h 201"/>
                <a:gd name="T24" fmla="*/ 93 w 112"/>
                <a:gd name="T25" fmla="*/ 131 h 201"/>
                <a:gd name="T26" fmla="*/ 80 w 112"/>
                <a:gd name="T27" fmla="*/ 131 h 201"/>
                <a:gd name="T28" fmla="*/ 93 w 112"/>
                <a:gd name="T29" fmla="*/ 125 h 201"/>
                <a:gd name="T30" fmla="*/ 93 w 112"/>
                <a:gd name="T31" fmla="*/ 118 h 201"/>
                <a:gd name="T32" fmla="*/ 80 w 112"/>
                <a:gd name="T33" fmla="*/ 98 h 201"/>
                <a:gd name="T34" fmla="*/ 73 w 112"/>
                <a:gd name="T35" fmla="*/ 92 h 201"/>
                <a:gd name="T36" fmla="*/ 60 w 112"/>
                <a:gd name="T37" fmla="*/ 65 h 201"/>
                <a:gd name="T38" fmla="*/ 40 w 112"/>
                <a:gd name="T39" fmla="*/ 59 h 201"/>
                <a:gd name="T40" fmla="*/ 66 w 112"/>
                <a:gd name="T41" fmla="*/ 26 h 201"/>
                <a:gd name="T42" fmla="*/ 60 w 112"/>
                <a:gd name="T43" fmla="*/ 20 h 201"/>
                <a:gd name="T44" fmla="*/ 33 w 112"/>
                <a:gd name="T45" fmla="*/ 26 h 201"/>
                <a:gd name="T46" fmla="*/ 33 w 112"/>
                <a:gd name="T47" fmla="*/ 13 h 201"/>
                <a:gd name="T48" fmla="*/ 53 w 112"/>
                <a:gd name="T49" fmla="*/ 0 h 201"/>
                <a:gd name="T50" fmla="*/ 40 w 112"/>
                <a:gd name="T51" fmla="*/ 0 h 201"/>
                <a:gd name="T52" fmla="*/ 27 w 112"/>
                <a:gd name="T53" fmla="*/ 0 h 201"/>
                <a:gd name="T54" fmla="*/ 13 w 112"/>
                <a:gd name="T55" fmla="*/ 26 h 201"/>
                <a:gd name="T56" fmla="*/ 0 w 112"/>
                <a:gd name="T57" fmla="*/ 26 h 201"/>
                <a:gd name="T58" fmla="*/ 13 w 112"/>
                <a:gd name="T59" fmla="*/ 32 h 201"/>
                <a:gd name="T60" fmla="*/ 20 w 112"/>
                <a:gd name="T61" fmla="*/ 32 h 201"/>
                <a:gd name="T62" fmla="*/ 13 w 112"/>
                <a:gd name="T63" fmla="*/ 53 h 201"/>
                <a:gd name="T64" fmla="*/ 20 w 112"/>
                <a:gd name="T65" fmla="*/ 53 h 201"/>
                <a:gd name="T66" fmla="*/ 20 w 112"/>
                <a:gd name="T67" fmla="*/ 59 h 201"/>
                <a:gd name="T68" fmla="*/ 13 w 112"/>
                <a:gd name="T69" fmla="*/ 65 h 201"/>
                <a:gd name="T70" fmla="*/ 20 w 112"/>
                <a:gd name="T71" fmla="*/ 65 h 201"/>
                <a:gd name="T72" fmla="*/ 27 w 112"/>
                <a:gd name="T73" fmla="*/ 71 h 201"/>
                <a:gd name="T74" fmla="*/ 20 w 112"/>
                <a:gd name="T75" fmla="*/ 85 h 201"/>
                <a:gd name="T76" fmla="*/ 27 w 112"/>
                <a:gd name="T77" fmla="*/ 92 h 201"/>
                <a:gd name="T78" fmla="*/ 40 w 112"/>
                <a:gd name="T79" fmla="*/ 85 h 201"/>
                <a:gd name="T80" fmla="*/ 40 w 112"/>
                <a:gd name="T81" fmla="*/ 92 h 201"/>
                <a:gd name="T82" fmla="*/ 40 w 112"/>
                <a:gd name="T83" fmla="*/ 98 h 201"/>
                <a:gd name="T84" fmla="*/ 53 w 112"/>
                <a:gd name="T85" fmla="*/ 98 h 201"/>
                <a:gd name="T86" fmla="*/ 53 w 112"/>
                <a:gd name="T87" fmla="*/ 118 h 201"/>
                <a:gd name="T88" fmla="*/ 27 w 112"/>
                <a:gd name="T89" fmla="*/ 118 h 201"/>
                <a:gd name="T90" fmla="*/ 33 w 112"/>
                <a:gd name="T91" fmla="*/ 125 h 201"/>
                <a:gd name="T92" fmla="*/ 27 w 112"/>
                <a:gd name="T93" fmla="*/ 131 h 201"/>
                <a:gd name="T94" fmla="*/ 33 w 112"/>
                <a:gd name="T95" fmla="*/ 131 h 201"/>
                <a:gd name="T96" fmla="*/ 33 w 112"/>
                <a:gd name="T97" fmla="*/ 137 h 201"/>
                <a:gd name="T98" fmla="*/ 20 w 112"/>
                <a:gd name="T99" fmla="*/ 144 h 201"/>
                <a:gd name="T100" fmla="*/ 27 w 112"/>
                <a:gd name="T101" fmla="*/ 156 h 201"/>
                <a:gd name="T102" fmla="*/ 33 w 112"/>
                <a:gd name="T103" fmla="*/ 156 h 201"/>
                <a:gd name="T104" fmla="*/ 40 w 112"/>
                <a:gd name="T105" fmla="*/ 164 h 201"/>
                <a:gd name="T106" fmla="*/ 53 w 112"/>
                <a:gd name="T107" fmla="*/ 156 h 201"/>
                <a:gd name="T108" fmla="*/ 53 w 112"/>
                <a:gd name="T109" fmla="*/ 164 h 201"/>
                <a:gd name="T110" fmla="*/ 33 w 112"/>
                <a:gd name="T111" fmla="*/ 164 h 201"/>
                <a:gd name="T112" fmla="*/ 20 w 112"/>
                <a:gd name="T113" fmla="*/ 189 h 20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2" h="201">
                  <a:moveTo>
                    <a:pt x="21" y="201"/>
                  </a:moveTo>
                  <a:lnTo>
                    <a:pt x="29" y="188"/>
                  </a:lnTo>
                  <a:lnTo>
                    <a:pt x="42" y="201"/>
                  </a:lnTo>
                  <a:lnTo>
                    <a:pt x="42" y="188"/>
                  </a:lnTo>
                  <a:lnTo>
                    <a:pt x="56" y="181"/>
                  </a:lnTo>
                  <a:lnTo>
                    <a:pt x="63" y="188"/>
                  </a:lnTo>
                  <a:lnTo>
                    <a:pt x="70" y="181"/>
                  </a:lnTo>
                  <a:lnTo>
                    <a:pt x="105" y="181"/>
                  </a:lnTo>
                  <a:lnTo>
                    <a:pt x="112" y="174"/>
                  </a:lnTo>
                  <a:lnTo>
                    <a:pt x="98" y="174"/>
                  </a:lnTo>
                  <a:lnTo>
                    <a:pt x="112" y="146"/>
                  </a:lnTo>
                  <a:lnTo>
                    <a:pt x="105" y="139"/>
                  </a:lnTo>
                  <a:lnTo>
                    <a:pt x="98" y="139"/>
                  </a:lnTo>
                  <a:lnTo>
                    <a:pt x="84" y="139"/>
                  </a:lnTo>
                  <a:lnTo>
                    <a:pt x="98" y="133"/>
                  </a:lnTo>
                  <a:lnTo>
                    <a:pt x="98" y="125"/>
                  </a:lnTo>
                  <a:lnTo>
                    <a:pt x="84" y="104"/>
                  </a:lnTo>
                  <a:lnTo>
                    <a:pt x="77" y="98"/>
                  </a:lnTo>
                  <a:lnTo>
                    <a:pt x="63" y="69"/>
                  </a:lnTo>
                  <a:lnTo>
                    <a:pt x="42" y="63"/>
                  </a:lnTo>
                  <a:lnTo>
                    <a:pt x="70" y="28"/>
                  </a:lnTo>
                  <a:lnTo>
                    <a:pt x="63" y="21"/>
                  </a:lnTo>
                  <a:lnTo>
                    <a:pt x="35" y="28"/>
                  </a:lnTo>
                  <a:lnTo>
                    <a:pt x="35" y="14"/>
                  </a:lnTo>
                  <a:lnTo>
                    <a:pt x="56" y="0"/>
                  </a:lnTo>
                  <a:lnTo>
                    <a:pt x="42" y="0"/>
                  </a:lnTo>
                  <a:lnTo>
                    <a:pt x="29" y="0"/>
                  </a:lnTo>
                  <a:lnTo>
                    <a:pt x="14" y="28"/>
                  </a:lnTo>
                  <a:lnTo>
                    <a:pt x="0" y="28"/>
                  </a:lnTo>
                  <a:lnTo>
                    <a:pt x="14" y="34"/>
                  </a:lnTo>
                  <a:lnTo>
                    <a:pt x="21" y="34"/>
                  </a:lnTo>
                  <a:lnTo>
                    <a:pt x="14" y="56"/>
                  </a:lnTo>
                  <a:lnTo>
                    <a:pt x="21" y="56"/>
                  </a:lnTo>
                  <a:lnTo>
                    <a:pt x="21" y="63"/>
                  </a:lnTo>
                  <a:lnTo>
                    <a:pt x="14" y="69"/>
                  </a:lnTo>
                  <a:lnTo>
                    <a:pt x="21" y="69"/>
                  </a:lnTo>
                  <a:lnTo>
                    <a:pt x="29" y="76"/>
                  </a:lnTo>
                  <a:lnTo>
                    <a:pt x="21" y="90"/>
                  </a:lnTo>
                  <a:lnTo>
                    <a:pt x="29" y="98"/>
                  </a:lnTo>
                  <a:lnTo>
                    <a:pt x="42" y="90"/>
                  </a:lnTo>
                  <a:lnTo>
                    <a:pt x="42" y="98"/>
                  </a:lnTo>
                  <a:lnTo>
                    <a:pt x="42" y="104"/>
                  </a:lnTo>
                  <a:lnTo>
                    <a:pt x="56" y="104"/>
                  </a:lnTo>
                  <a:lnTo>
                    <a:pt x="56" y="125"/>
                  </a:lnTo>
                  <a:lnTo>
                    <a:pt x="29" y="125"/>
                  </a:lnTo>
                  <a:lnTo>
                    <a:pt x="35" y="133"/>
                  </a:lnTo>
                  <a:lnTo>
                    <a:pt x="29" y="139"/>
                  </a:lnTo>
                  <a:lnTo>
                    <a:pt x="35" y="139"/>
                  </a:lnTo>
                  <a:lnTo>
                    <a:pt x="35" y="146"/>
                  </a:lnTo>
                  <a:lnTo>
                    <a:pt x="21" y="153"/>
                  </a:lnTo>
                  <a:lnTo>
                    <a:pt x="29" y="166"/>
                  </a:lnTo>
                  <a:lnTo>
                    <a:pt x="35" y="166"/>
                  </a:lnTo>
                  <a:lnTo>
                    <a:pt x="42" y="174"/>
                  </a:lnTo>
                  <a:lnTo>
                    <a:pt x="56" y="166"/>
                  </a:lnTo>
                  <a:lnTo>
                    <a:pt x="56" y="174"/>
                  </a:lnTo>
                  <a:lnTo>
                    <a:pt x="35" y="174"/>
                  </a:lnTo>
                  <a:lnTo>
                    <a:pt x="21" y="201"/>
                  </a:lnTo>
                </a:path>
              </a:pathLst>
            </a:custGeom>
            <a:solidFill>
              <a:srgbClr val="FF0066"/>
            </a:solidFill>
            <a:ln w="9525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62" name="CasellaDiTesto 461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+250 Siti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Ripartiti su paesi distinti</a:t>
            </a:r>
          </a:p>
        </p:txBody>
      </p:sp>
    </p:spTree>
    <p:extLst>
      <p:ext uri="{BB962C8B-B14F-4D97-AF65-F5344CB8AC3E}">
        <p14:creationId xmlns:p14="http://schemas.microsoft.com/office/powerpoint/2010/main" xmlns="" val="1201481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9815736" y="4121696"/>
            <a:ext cx="9287319" cy="6669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mantenimento del dato </a:t>
            </a:r>
            <a:r>
              <a:rPr lang="it-IT" sz="5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vs scaricamento </a:t>
            </a: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tempo reale</a:t>
            </a:r>
            <a:endParaRPr lang="it-IT" sz="5300" i="1" dirty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617361" indent="-617361" algn="l">
              <a:buSzPct val="75000"/>
            </a:pP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17361"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campionamento</a:t>
            </a:r>
          </a:p>
          <a:p>
            <a:pPr marL="617361" indent="-617361" algn="l">
              <a:buSzPct val="75000"/>
              <a:buChar char="•"/>
            </a:pP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17361"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consolidamento del dato</a:t>
            </a:r>
          </a:p>
          <a:p>
            <a:pPr marL="617361" indent="-617361" algn="l">
              <a:buSzPct val="75000"/>
              <a:buChar char="•"/>
            </a:pP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17361" indent="-617361" algn="l">
              <a:buSzPct val="75000"/>
            </a:pP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gestione di dati eterogenei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5680" y="3761656"/>
            <a:ext cx="6840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32960" y="4697760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60952" y="7002016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nput penna 38"/>
          <p:cNvPicPr/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7016536" y="5777881"/>
            <a:ext cx="5112568" cy="1800199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1"/>
            <a:ext cx="16467360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Criticità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Gestione di KPI eterogenei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Web </a:t>
            </a:r>
            <a:r>
              <a:rPr lang="it-IT" sz="430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Analytics </a:t>
            </a:r>
            <a:r>
              <a:rPr lang="it-IT" sz="430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vs </a:t>
            </a: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Web Analytics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2830960" y="3977680"/>
          <a:ext cx="18002000" cy="7344816"/>
        </p:xfrm>
        <a:graphic>
          <a:graphicData uri="http://schemas.openxmlformats.org/drawingml/2006/table">
            <a:tbl>
              <a:tblPr/>
              <a:tblGrid>
                <a:gridCol w="59077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830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11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0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4600" b="1" dirty="0" err="1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Kpi</a:t>
                      </a:r>
                      <a:endParaRPr lang="it-IT" sz="46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4600" b="1" dirty="0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Metriche</a:t>
                      </a:r>
                      <a:endParaRPr lang="it-IT" sz="46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E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4600" b="1" dirty="0" err="1">
                          <a:solidFill>
                            <a:srgbClr val="FFFFFF"/>
                          </a:solidFill>
                          <a:latin typeface="+mj-lt"/>
                          <a:ea typeface="Calibri"/>
                          <a:cs typeface="Times New Roman"/>
                        </a:rPr>
                        <a:t>Dimensioni</a:t>
                      </a:r>
                      <a:endParaRPr lang="it-IT" sz="46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E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15831">
                <a:tc>
                  <a:txBody>
                    <a:bodyPr/>
                    <a:lstStyle/>
                    <a:p>
                      <a:pPr marL="252095"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Sessions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ga:sessions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4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ga:date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spcAft>
                          <a:spcPts val="300"/>
                        </a:spcAft>
                      </a:pPr>
                      <a:r>
                        <a:rPr lang="en-US" sz="4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ga:deviceCategory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1108">
                <a:tc>
                  <a:txBody>
                    <a:bodyPr/>
                    <a:lstStyle/>
                    <a:p>
                      <a:pPr marL="252095" algn="just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4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Click on Promo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2095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4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ga:goal5Completions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340"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4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ga:date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80340" algn="just">
                        <a:spcAft>
                          <a:spcPts val="300"/>
                        </a:spcAft>
                      </a:pPr>
                      <a:r>
                        <a:rPr lang="en-US" sz="4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Calibri"/>
                          <a:cs typeface="Times New Roman"/>
                        </a:rPr>
                        <a:t>ga:deviceCategory</a:t>
                      </a:r>
                      <a:endParaRPr lang="en-US" sz="46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180340" algn="just">
                        <a:spcAft>
                          <a:spcPts val="300"/>
                        </a:spcAft>
                      </a:pPr>
                      <a:r>
                        <a:rPr lang="en-US" sz="46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ga:medium</a:t>
                      </a:r>
                      <a:endParaRPr lang="it-IT" sz="4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3414" y="6209929"/>
            <a:ext cx="3200354" cy="2160239"/>
          </a:xfrm>
          <a:prstGeom prst="rect">
            <a:avLst/>
          </a:prstGeom>
          <a:noFill/>
        </p:spPr>
      </p:pic>
      <p:pic>
        <p:nvPicPr>
          <p:cNvPr id="98310" name="Picture 6" descr="http://pandas.pydata.org/_static/pandas_logo.png"/>
          <p:cNvPicPr>
            <a:picLocks noChangeAspect="1" noChangeArrowheads="1"/>
          </p:cNvPicPr>
          <p:nvPr/>
        </p:nvPicPr>
        <p:blipFill>
          <a:blip r:embed="rId4" cstate="print"/>
          <a:srcRect l="3549"/>
          <a:stretch>
            <a:fillRect/>
          </a:stretch>
        </p:blipFill>
        <p:spPr bwMode="auto">
          <a:xfrm>
            <a:off x="9815736" y="7290048"/>
            <a:ext cx="9334370" cy="2016224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0" y="1"/>
            <a:ext cx="16467360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Tecnologie utilizzate</a:t>
            </a:r>
          </a:p>
        </p:txBody>
      </p:sp>
      <p:pic>
        <p:nvPicPr>
          <p:cNvPr id="98308" name="Picture 4" descr="https://www.fullstackpython.com/img/django-logo-positiv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450" y="5690610"/>
            <a:ext cx="5211854" cy="1815462"/>
          </a:xfrm>
          <a:prstGeom prst="rect">
            <a:avLst/>
          </a:prstGeom>
          <a:noFill/>
        </p:spPr>
      </p:pic>
      <p:pic>
        <p:nvPicPr>
          <p:cNvPr id="98312" name="Picture 8" descr="https://www.dabapps.com/static/img/technologies/res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20792" y="6137920"/>
            <a:ext cx="4733925" cy="2476501"/>
          </a:xfrm>
          <a:prstGeom prst="rect">
            <a:avLst/>
          </a:prstGeom>
          <a:noFill/>
        </p:spPr>
      </p:pic>
      <p:pic>
        <p:nvPicPr>
          <p:cNvPr id="15" name="Picture 2" descr="C:\Users\Matteo\Desktop\Tesi WR\infografica_beauty.JPG"/>
          <p:cNvPicPr>
            <a:picLocks noChangeAspect="1" noChangeArrowheads="1"/>
          </p:cNvPicPr>
          <p:nvPr/>
        </p:nvPicPr>
        <p:blipFill>
          <a:blip r:embed="rId7" cstate="print"/>
          <a:srcRect l="2160" t="85049" r="68427"/>
          <a:stretch>
            <a:fillRect/>
          </a:stretch>
        </p:blipFill>
        <p:spPr bwMode="auto">
          <a:xfrm>
            <a:off x="454696" y="10261648"/>
            <a:ext cx="5976664" cy="1708920"/>
          </a:xfrm>
          <a:prstGeom prst="rect">
            <a:avLst/>
          </a:prstGeom>
          <a:noFill/>
        </p:spPr>
      </p:pic>
      <p:pic>
        <p:nvPicPr>
          <p:cNvPr id="98314" name="Picture 10" descr="https://qph.ec.quoracdn.net/main-thumb-t-7371-200-qsoyDNWlEgknuzGiCxJ43SKOcx3NSZOk.jpeg"/>
          <p:cNvPicPr>
            <a:picLocks noChangeAspect="1" noChangeArrowheads="1"/>
          </p:cNvPicPr>
          <p:nvPr/>
        </p:nvPicPr>
        <p:blipFill>
          <a:blip r:embed="rId8" cstate="print"/>
          <a:srcRect t="28302" b="28302"/>
          <a:stretch>
            <a:fillRect/>
          </a:stretch>
        </p:blipFill>
        <p:spPr bwMode="auto">
          <a:xfrm>
            <a:off x="15000312" y="5633864"/>
            <a:ext cx="4148287" cy="1800200"/>
          </a:xfrm>
          <a:prstGeom prst="rect">
            <a:avLst/>
          </a:prstGeom>
          <a:noFill/>
        </p:spPr>
      </p:pic>
      <p:pic>
        <p:nvPicPr>
          <p:cNvPr id="98316" name="Picture 12" descr="https://c2.staticflickr.com/6/5288/5277164965_e437f0f21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27504" y="2321496"/>
            <a:ext cx="4551164" cy="2533482"/>
          </a:xfrm>
          <a:prstGeom prst="rect">
            <a:avLst/>
          </a:prstGeom>
          <a:noFill/>
        </p:spPr>
      </p:pic>
      <p:pic>
        <p:nvPicPr>
          <p:cNvPr id="98318" name="Picture 14" descr="http://cdn.rancher.com/wp-content/uploads/2016/01/26001728/mongodb-logo.png"/>
          <p:cNvPicPr>
            <a:picLocks noChangeAspect="1" noChangeArrowheads="1"/>
          </p:cNvPicPr>
          <p:nvPr/>
        </p:nvPicPr>
        <p:blipFill>
          <a:blip r:embed="rId10" cstate="print"/>
          <a:srcRect t="26963" b="22963"/>
          <a:stretch>
            <a:fillRect/>
          </a:stretch>
        </p:blipFill>
        <p:spPr bwMode="auto">
          <a:xfrm>
            <a:off x="12912080" y="2753544"/>
            <a:ext cx="6854608" cy="2376264"/>
          </a:xfrm>
          <a:prstGeom prst="rect">
            <a:avLst/>
          </a:prstGeom>
          <a:noFill/>
        </p:spPr>
      </p:pic>
      <p:pic>
        <p:nvPicPr>
          <p:cNvPr id="20" name="Picture 2" descr="C:\Users\Matteo\Desktop\Tesi WR\infografica_beauty.JPG"/>
          <p:cNvPicPr>
            <a:picLocks noChangeAspect="1" noChangeArrowheads="1"/>
          </p:cNvPicPr>
          <p:nvPr/>
        </p:nvPicPr>
        <p:blipFill>
          <a:blip r:embed="rId7" cstate="print"/>
          <a:srcRect l="36533" t="85049" r="34408"/>
          <a:stretch>
            <a:fillRect/>
          </a:stretch>
        </p:blipFill>
        <p:spPr bwMode="auto">
          <a:xfrm>
            <a:off x="526704" y="6373216"/>
            <a:ext cx="5904656" cy="1708920"/>
          </a:xfrm>
          <a:prstGeom prst="rect">
            <a:avLst/>
          </a:prstGeom>
          <a:noFill/>
        </p:spPr>
      </p:pic>
      <p:pic>
        <p:nvPicPr>
          <p:cNvPr id="21" name="Picture 2" descr="C:\Users\Matteo\Desktop\Tesi WR\infografica_beauty.JPG"/>
          <p:cNvPicPr>
            <a:picLocks noChangeAspect="1" noChangeArrowheads="1"/>
          </p:cNvPicPr>
          <p:nvPr/>
        </p:nvPicPr>
        <p:blipFill>
          <a:blip r:embed="rId7" cstate="print"/>
          <a:srcRect l="69879" t="85049" r="709"/>
          <a:stretch>
            <a:fillRect/>
          </a:stretch>
        </p:blipFill>
        <p:spPr bwMode="auto">
          <a:xfrm>
            <a:off x="526704" y="3041576"/>
            <a:ext cx="5976664" cy="1708920"/>
          </a:xfrm>
          <a:prstGeom prst="rect">
            <a:avLst/>
          </a:prstGeom>
          <a:noFill/>
        </p:spPr>
      </p:pic>
      <p:pic>
        <p:nvPicPr>
          <p:cNvPr id="98320" name="Picture 16" descr="https://angularjs.org/img/AngularJS-lar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95456" y="10422188"/>
            <a:ext cx="5184576" cy="1461970"/>
          </a:xfrm>
          <a:prstGeom prst="rect">
            <a:avLst/>
          </a:prstGeom>
          <a:noFill/>
        </p:spPr>
      </p:pic>
      <p:pic>
        <p:nvPicPr>
          <p:cNvPr id="98322" name="Picture 18" descr="https://d13yacurqjgara.cloudfront.net/users/22018/screenshots/2456036/d3_1x.png"/>
          <p:cNvPicPr>
            <a:picLocks noChangeAspect="1" noChangeArrowheads="1"/>
          </p:cNvPicPr>
          <p:nvPr/>
        </p:nvPicPr>
        <p:blipFill>
          <a:blip r:embed="rId12" cstate="print"/>
          <a:srcRect l="20790" t="17640" r="22511" b="14321"/>
          <a:stretch>
            <a:fillRect/>
          </a:stretch>
        </p:blipFill>
        <p:spPr bwMode="auto">
          <a:xfrm>
            <a:off x="12552040" y="11380102"/>
            <a:ext cx="2016224" cy="1814602"/>
          </a:xfrm>
          <a:prstGeom prst="rect">
            <a:avLst/>
          </a:prstGeom>
          <a:noFill/>
        </p:spPr>
      </p:pic>
      <p:pic>
        <p:nvPicPr>
          <p:cNvPr id="98324" name="Picture 20" descr="https://avatars0.githubusercontent.com/u/2565403?v=3&amp;s=2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40072" y="9867934"/>
            <a:ext cx="1368152" cy="1368152"/>
          </a:xfrm>
          <a:prstGeom prst="rect">
            <a:avLst/>
          </a:prstGeom>
          <a:noFill/>
        </p:spPr>
      </p:pic>
      <p:pic>
        <p:nvPicPr>
          <p:cNvPr id="98328" name="Picture 24" descr="http://www.moodleworld.com/wp-content/uploads/2015/08/restangular-e1439557009428.png"/>
          <p:cNvPicPr>
            <a:picLocks noChangeAspect="1" noChangeArrowheads="1"/>
          </p:cNvPicPr>
          <p:nvPr/>
        </p:nvPicPr>
        <p:blipFill>
          <a:blip r:embed="rId14" cstate="print"/>
          <a:srcRect t="57891" b="11461"/>
          <a:stretch>
            <a:fillRect/>
          </a:stretch>
        </p:blipFill>
        <p:spPr bwMode="auto">
          <a:xfrm>
            <a:off x="17808624" y="10530408"/>
            <a:ext cx="6085417" cy="1656184"/>
          </a:xfrm>
          <a:prstGeom prst="rect">
            <a:avLst/>
          </a:prstGeom>
          <a:noFill/>
        </p:spPr>
      </p:pic>
      <p:pic>
        <p:nvPicPr>
          <p:cNvPr id="98329" name="Picture 2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640272" y="10386392"/>
            <a:ext cx="2676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Users\Matteo\Desktop\Tesi WR\infografica_beau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3468" y="1817440"/>
            <a:ext cx="19737064" cy="1110209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0" y="1"/>
            <a:ext cx="22561152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Schema Logico </a:t>
            </a:r>
            <a:r>
              <a:rPr lang="it-IT" sz="85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Visual</a:t>
            </a: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Analytics </a:t>
            </a:r>
            <a:r>
              <a:rPr lang="it-IT" sz="85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Dashboard</a:t>
            </a: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6467360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API Web Analytics e SEO</a:t>
            </a:r>
          </a:p>
        </p:txBody>
      </p:sp>
      <p:pic>
        <p:nvPicPr>
          <p:cNvPr id="91138" name="Picture 2" descr="https://developers.google.com/analytics/images/terms/logo_lockup_analytics_icon_horizontal_black_2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0880" y="4121696"/>
            <a:ext cx="10291998" cy="3312368"/>
          </a:xfrm>
          <a:prstGeom prst="rect">
            <a:avLst/>
          </a:prstGeom>
          <a:noFill/>
        </p:spPr>
      </p:pic>
      <p:pic>
        <p:nvPicPr>
          <p:cNvPr id="11" name="Immagine 10" descr="authlabs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76176" y="4597908"/>
            <a:ext cx="6912768" cy="1828044"/>
          </a:xfrm>
          <a:prstGeom prst="rect">
            <a:avLst/>
          </a:prstGeom>
        </p:spPr>
      </p:pic>
      <p:pic>
        <p:nvPicPr>
          <p:cNvPr id="91148" name="Picture 12" descr="https://www.gstatic.com/images/branding/googlelogo/2x/googlelogo_color_284x96d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27904" y="8226152"/>
            <a:ext cx="3744416" cy="1265718"/>
          </a:xfrm>
          <a:prstGeom prst="rect">
            <a:avLst/>
          </a:prstGeom>
          <a:noFill/>
        </p:spPr>
      </p:pic>
      <p:pic>
        <p:nvPicPr>
          <p:cNvPr id="91150" name="Picture 14" descr="https://blogs.bing.com/BingBlogs/files/20/20f699d8-5c2d-45d6-b27c-85b7075949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224448" y="8140792"/>
            <a:ext cx="3096344" cy="1309496"/>
          </a:xfrm>
          <a:prstGeom prst="rect">
            <a:avLst/>
          </a:prstGeom>
          <a:noFill/>
        </p:spPr>
      </p:pic>
      <p:pic>
        <p:nvPicPr>
          <p:cNvPr id="91152" name="Picture 16" descr="http://dwglogo.com/wp-content/uploads/2016/01/Yahoo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00845" y="7578080"/>
            <a:ext cx="3840427" cy="2160240"/>
          </a:xfrm>
          <a:prstGeom prst="rect">
            <a:avLst/>
          </a:prstGeom>
          <a:noFill/>
        </p:spPr>
      </p:pic>
      <p:pic>
        <p:nvPicPr>
          <p:cNvPr id="91154" name="Picture 18" descr="http://www.baidu.com/img/bd_logo1.png"/>
          <p:cNvPicPr>
            <a:picLocks noChangeAspect="1" noChangeArrowheads="1"/>
          </p:cNvPicPr>
          <p:nvPr/>
        </p:nvPicPr>
        <p:blipFill>
          <a:blip r:embed="rId8" cstate="print"/>
          <a:srcRect t="26372"/>
          <a:stretch>
            <a:fillRect/>
          </a:stretch>
        </p:blipFill>
        <p:spPr bwMode="auto">
          <a:xfrm>
            <a:off x="17880632" y="9657133"/>
            <a:ext cx="4938805" cy="1737371"/>
          </a:xfrm>
          <a:prstGeom prst="rect">
            <a:avLst/>
          </a:prstGeom>
          <a:noFill/>
        </p:spPr>
      </p:pic>
      <p:pic>
        <p:nvPicPr>
          <p:cNvPr id="91156" name="Picture 20" descr="https://yastatic.net/morda-logo/i/share-logo-ru.png"/>
          <p:cNvPicPr>
            <a:picLocks noChangeAspect="1" noChangeArrowheads="1"/>
          </p:cNvPicPr>
          <p:nvPr/>
        </p:nvPicPr>
        <p:blipFill>
          <a:blip r:embed="rId9" cstate="print"/>
          <a:srcRect t="20564" b="23881"/>
          <a:stretch>
            <a:fillRect/>
          </a:stretch>
        </p:blipFill>
        <p:spPr bwMode="auto">
          <a:xfrm>
            <a:off x="13704168" y="9666312"/>
            <a:ext cx="3240360" cy="1800200"/>
          </a:xfrm>
          <a:prstGeom prst="rect">
            <a:avLst/>
          </a:prstGeom>
          <a:noFill/>
        </p:spPr>
      </p:pic>
      <p:pic>
        <p:nvPicPr>
          <p:cNvPr id="19" name="Input penna 38"/>
          <p:cNvPicPr/>
          <p:nvPr/>
        </p:nvPicPr>
        <p:blipFill>
          <a:blip r:embed="rId10" cstate="print"/>
          <a:stretch>
            <a:fillRect/>
          </a:stretch>
        </p:blipFill>
        <p:spPr>
          <a:xfrm rot="10800000">
            <a:off x="10967863" y="6785990"/>
            <a:ext cx="12889431" cy="144016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0" y="1"/>
            <a:ext cx="22561152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Test Pyramid</a:t>
            </a:r>
          </a:p>
        </p:txBody>
      </p:sp>
      <p:pic>
        <p:nvPicPr>
          <p:cNvPr id="102406" name="Picture 6" descr="http://martinfowler.com/bliki/images/testPyramid/test-pyrami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76" y="3113584"/>
            <a:ext cx="15162642" cy="8352928"/>
          </a:xfrm>
          <a:prstGeom prst="rect">
            <a:avLst/>
          </a:prstGeom>
          <a:noFill/>
        </p:spPr>
      </p:pic>
      <p:sp>
        <p:nvSpPr>
          <p:cNvPr id="8" name="Shape 154"/>
          <p:cNvSpPr/>
          <p:nvPr/>
        </p:nvSpPr>
        <p:spPr>
          <a:xfrm>
            <a:off x="15648384" y="6196281"/>
            <a:ext cx="7776864" cy="3914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indent="-617361" algn="l">
              <a:buSzPct val="75000"/>
            </a:pPr>
            <a:r>
              <a:rPr lang="it-IT" sz="6400" dirty="0">
                <a:solidFill>
                  <a:srgbClr val="404040"/>
                </a:solidFill>
                <a:latin typeface="+mj-lt"/>
              </a:rPr>
              <a:t>Test unitari producono maggiore </a:t>
            </a:r>
            <a:r>
              <a:rPr lang="it-IT" sz="6400" b="1" dirty="0">
                <a:solidFill>
                  <a:srgbClr val="EF551F"/>
                </a:solidFill>
                <a:latin typeface="+mj-lt"/>
              </a:rPr>
              <a:t>ROI!</a:t>
            </a:r>
          </a:p>
          <a:p>
            <a:pPr marL="617361" indent="-617361" algn="l">
              <a:buSzPct val="75000"/>
            </a:pPr>
            <a:endParaRPr lang="it-IT" sz="5300" dirty="0"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0680" y="12618640"/>
            <a:ext cx="10076785" cy="815602"/>
          </a:xfrm>
          <a:prstGeom prst="rect">
            <a:avLst/>
          </a:prstGeom>
        </p:spPr>
        <p:txBody>
          <a:bodyPr wrap="none" lIns="243834" tIns="121917" rIns="243834" bIns="121917">
            <a:spAutoFit/>
          </a:bodyPr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Fonte: Mike </a:t>
            </a:r>
            <a:r>
              <a:rPr lang="it-IT" sz="3700" dirty="0" err="1">
                <a:solidFill>
                  <a:schemeClr val="bg1">
                    <a:lumMod val="50000"/>
                  </a:schemeClr>
                </a:solidFill>
              </a:rPr>
              <a:t>Cohn</a:t>
            </a:r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it-IT" sz="3700" dirty="0" err="1">
                <a:solidFill>
                  <a:schemeClr val="bg1">
                    <a:lumMod val="50000"/>
                  </a:schemeClr>
                </a:solidFill>
              </a:rPr>
              <a:t>Succeding</a:t>
            </a:r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 with Agile 2009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Visual</a:t>
            </a: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 Analytics </a:t>
            </a:r>
            <a:r>
              <a:rPr lang="it-IT" sz="85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Dashboard</a:t>
            </a:r>
            <a:endParaRPr lang="it-IT" sz="85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  <a:p>
            <a:pPr algn="l">
              <a:defRPr/>
            </a:pPr>
            <a:r>
              <a:rPr lang="it-IT" sz="4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Outline</a:t>
            </a:r>
            <a:endParaRPr lang="it-IT" sz="43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35" name="pasted-image.tif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05265" y="8356360"/>
            <a:ext cx="4606015" cy="5342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2" descr="https://www.giovannifracasso.it/wp-content/uploads/kpiecommercese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2400" y="8092193"/>
            <a:ext cx="5250160" cy="3806367"/>
          </a:xfrm>
          <a:prstGeom prst="rect">
            <a:avLst/>
          </a:prstGeom>
          <a:noFill/>
        </p:spPr>
      </p:pic>
      <p:pic>
        <p:nvPicPr>
          <p:cNvPr id="6" name="Picture 6" descr="http://4wstrade.it/wp-content/uploads/2015/03/4WS_kp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4288" y="8298160"/>
            <a:ext cx="6120000" cy="3060000"/>
          </a:xfrm>
          <a:prstGeom prst="rect">
            <a:avLst/>
          </a:prstGeom>
          <a:noFill/>
        </p:spPr>
      </p:pic>
      <p:grpSp>
        <p:nvGrpSpPr>
          <p:cNvPr id="8" name="Gruppo 7"/>
          <p:cNvGrpSpPr/>
          <p:nvPr/>
        </p:nvGrpSpPr>
        <p:grpSpPr>
          <a:xfrm>
            <a:off x="2055612" y="4603645"/>
            <a:ext cx="7256068" cy="2902427"/>
            <a:chOff x="5955" y="4885490"/>
            <a:chExt cx="7256068" cy="2902427"/>
          </a:xfrm>
        </p:grpSpPr>
        <p:sp>
          <p:nvSpPr>
            <p:cNvPr id="9" name="Gallone 8"/>
            <p:cNvSpPr/>
            <p:nvPr/>
          </p:nvSpPr>
          <p:spPr>
            <a:xfrm>
              <a:off x="5955" y="4885490"/>
              <a:ext cx="7256068" cy="2902427"/>
            </a:xfrm>
            <a:prstGeom prst="chevron">
              <a:avLst/>
            </a:prstGeom>
            <a:solidFill>
              <a:srgbClr val="4CAF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Gallone 4"/>
            <p:cNvSpPr/>
            <p:nvPr/>
          </p:nvSpPr>
          <p:spPr>
            <a:xfrm>
              <a:off x="1457169" y="4885490"/>
              <a:ext cx="4353641" cy="2902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900" kern="1200" dirty="0"/>
                <a:t>Analisi + Comprensione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8536332" y="4603645"/>
            <a:ext cx="7256068" cy="2902427"/>
            <a:chOff x="6536417" y="4896548"/>
            <a:chExt cx="7256068" cy="2902427"/>
          </a:xfrm>
        </p:grpSpPr>
        <p:sp>
          <p:nvSpPr>
            <p:cNvPr id="12" name="Gallone 11"/>
            <p:cNvSpPr/>
            <p:nvPr/>
          </p:nvSpPr>
          <p:spPr>
            <a:xfrm>
              <a:off x="6536417" y="4896548"/>
              <a:ext cx="7256068" cy="2902427"/>
            </a:xfrm>
            <a:prstGeom prst="chevron">
              <a:avLst/>
            </a:prstGeom>
            <a:solidFill>
              <a:srgbClr val="4CAF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Gallone 4"/>
            <p:cNvSpPr/>
            <p:nvPr/>
          </p:nvSpPr>
          <p:spPr>
            <a:xfrm>
              <a:off x="7987631" y="4896548"/>
              <a:ext cx="4353641" cy="2902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900" kern="1200" dirty="0"/>
                <a:t>Web Marketing KPI</a:t>
              </a: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15089060" y="4603645"/>
            <a:ext cx="7256068" cy="2902427"/>
            <a:chOff x="13066879" y="4885490"/>
            <a:chExt cx="7256068" cy="2902427"/>
          </a:xfrm>
        </p:grpSpPr>
        <p:sp>
          <p:nvSpPr>
            <p:cNvPr id="15" name="Gallone 14"/>
            <p:cNvSpPr/>
            <p:nvPr/>
          </p:nvSpPr>
          <p:spPr>
            <a:xfrm>
              <a:off x="13066879" y="4885490"/>
              <a:ext cx="7256068" cy="2902427"/>
            </a:xfrm>
            <a:prstGeom prst="chevron">
              <a:avLst/>
            </a:prstGeom>
            <a:solidFill>
              <a:srgbClr val="4CAF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Gallone 4"/>
            <p:cNvSpPr/>
            <p:nvPr/>
          </p:nvSpPr>
          <p:spPr>
            <a:xfrm>
              <a:off x="14518093" y="4885490"/>
              <a:ext cx="4353641" cy="29024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025" tIns="65342" rIns="65342" bIns="65342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4900" kern="1200" dirty="0"/>
                <a:t>Aggregazione Presentazione Comparazione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64285" y="2033664"/>
            <a:ext cx="752080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7938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s://upload.wikimedia.org/wikipedia/commons/thumb/6/69/Airbnb_Logo_B%C3%A9lo.svg/2000px-Airbnb_Logo_B%C3%A9lo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195" y="11498016"/>
            <a:ext cx="3585997" cy="1120624"/>
          </a:xfrm>
          <a:prstGeom prst="rect">
            <a:avLst/>
          </a:prstGeom>
          <a:noFill/>
        </p:spPr>
      </p:pic>
      <p:pic>
        <p:nvPicPr>
          <p:cNvPr id="23562" name="Picture 10" descr="http://static4.businessinsider.com/image/56b10e64c08a80431d8bc158-326-163/uber_logobit_digital_wh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0314" y="11394504"/>
            <a:ext cx="2880318" cy="1440160"/>
          </a:xfrm>
          <a:prstGeom prst="rect">
            <a:avLst/>
          </a:prstGeom>
          <a:noFill/>
        </p:spPr>
      </p:pic>
      <p:pic>
        <p:nvPicPr>
          <p:cNvPr id="104452" name="Picture 4" descr="https://raw.githubusercontent.com/docker-library/docs/831b07a52f9ff6577c915afc41af8158725829f4/sentry/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24248" y="6460315"/>
            <a:ext cx="7704856" cy="268129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Test in ambiente di produzione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Tracciamento degli errori in tempo reale</a:t>
            </a:r>
          </a:p>
        </p:txBody>
      </p:sp>
      <p:pic>
        <p:nvPicPr>
          <p:cNvPr id="104454" name="Picture 6" descr="https://cdn.meme.am/instances/569722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8832" y="3401616"/>
            <a:ext cx="8352928" cy="8352928"/>
          </a:xfrm>
          <a:prstGeom prst="rect">
            <a:avLst/>
          </a:prstGeom>
          <a:noFill/>
        </p:spPr>
      </p:pic>
      <p:pic>
        <p:nvPicPr>
          <p:cNvPr id="17" name="Input penna 2"/>
          <p:cNvPicPr/>
          <p:nvPr/>
        </p:nvPicPr>
        <p:blipFill>
          <a:blip r:embed="rId7" cstate="print"/>
          <a:stretch>
            <a:fillRect/>
          </a:stretch>
        </p:blipFill>
        <p:spPr>
          <a:xfrm rot="219609">
            <a:off x="10242976" y="4928654"/>
            <a:ext cx="5050176" cy="2266681"/>
          </a:xfrm>
          <a:prstGeom prst="rect">
            <a:avLst/>
          </a:prstGeom>
        </p:spPr>
      </p:pic>
      <p:pic>
        <p:nvPicPr>
          <p:cNvPr id="23558" name="Picture 6" descr="http://www.minterest.org/wp-content/uploads/2015/05/Dropbox.png"/>
          <p:cNvPicPr>
            <a:picLocks noChangeAspect="1" noChangeArrowheads="1"/>
          </p:cNvPicPr>
          <p:nvPr/>
        </p:nvPicPr>
        <p:blipFill>
          <a:blip r:embed="rId8" cstate="print"/>
          <a:srcRect l="7678" t="20098" r="11998" b="18062"/>
          <a:stretch>
            <a:fillRect/>
          </a:stretch>
        </p:blipFill>
        <p:spPr bwMode="auto">
          <a:xfrm>
            <a:off x="13344128" y="10246611"/>
            <a:ext cx="4392488" cy="1291909"/>
          </a:xfrm>
          <a:prstGeom prst="rect">
            <a:avLst/>
          </a:prstGeom>
          <a:noFill/>
        </p:spPr>
      </p:pic>
      <p:pic>
        <p:nvPicPr>
          <p:cNvPr id="23566" name="Picture 14" descr="https://upload.wikimedia.org/wikipedia/commons/thumb/2/2a/Stripe_logo,_revised_2014.png/1280px-Stripe_logo,_revised_2014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176776" y="10214698"/>
            <a:ext cx="3168352" cy="146783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Vista sintetica </a:t>
            </a:r>
            <a:r>
              <a:rPr lang="it-IT" sz="4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Dashboard</a:t>
            </a:r>
            <a:endParaRPr lang="it-IT" sz="43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 r="1377" b="33007"/>
          <a:stretch>
            <a:fillRect/>
          </a:stretch>
        </p:blipFill>
        <p:spPr bwMode="auto">
          <a:xfrm>
            <a:off x="-49359" y="2537520"/>
            <a:ext cx="24433360" cy="933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Vista puntuale KPI x KPI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t="35694"/>
          <a:stretch>
            <a:fillRect/>
          </a:stretch>
        </p:blipFill>
        <p:spPr bwMode="auto">
          <a:xfrm>
            <a:off x="22648" y="2599714"/>
            <a:ext cx="24330060" cy="1016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Vista puntuale KPI x KPI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 l="643" t="728" r="1434" b="365"/>
          <a:stretch>
            <a:fillRect/>
          </a:stretch>
        </p:blipFill>
        <p:spPr bwMode="auto">
          <a:xfrm rot="5400000">
            <a:off x="6774159" y="-1760062"/>
            <a:ext cx="10835683" cy="1943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Vista puntuale KPI x KPI lato SEO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7694" y="2537520"/>
            <a:ext cx="9928612" cy="1081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Vista puntuale KPI x KPI lato SEO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4787" t="9353" r="1582" b="9126"/>
          <a:stretch>
            <a:fillRect/>
          </a:stretch>
        </p:blipFill>
        <p:spPr bwMode="auto">
          <a:xfrm>
            <a:off x="2074876" y="2537520"/>
            <a:ext cx="20234248" cy="1108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Confronto tra gruppi di viste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048877" y="-4583364"/>
            <a:ext cx="10286246" cy="24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Confronto su base temporale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376683" y="-4911172"/>
            <a:ext cx="9649073" cy="2440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0" y="1"/>
            <a:ext cx="18240672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Risultati ottenuti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Dettaglio confronto su base temporale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61564" y="-5396053"/>
            <a:ext cx="8660869" cy="2438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asellaDiTesto 461"/>
          <p:cNvSpPr txBox="1"/>
          <p:nvPr/>
        </p:nvSpPr>
        <p:spPr>
          <a:xfrm>
            <a:off x="-49360" y="-54768"/>
            <a:ext cx="7367464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Sviluppi futuri</a:t>
            </a:r>
            <a:endParaRPr lang="it-IT" sz="85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pic>
        <p:nvPicPr>
          <p:cNvPr id="2050" name="Picture 2" descr="google_bigquery_v0001.png (556×136)"/>
          <p:cNvPicPr>
            <a:picLocks noChangeAspect="1" noChangeArrowheads="1"/>
          </p:cNvPicPr>
          <p:nvPr/>
        </p:nvPicPr>
        <p:blipFill>
          <a:blip r:embed="rId3" cstate="print"/>
          <a:srcRect l="4229" t="21423" r="6688" b="23234"/>
          <a:stretch>
            <a:fillRect/>
          </a:stretch>
        </p:blipFill>
        <p:spPr bwMode="auto">
          <a:xfrm>
            <a:off x="1318792" y="7794104"/>
            <a:ext cx="10081700" cy="1532024"/>
          </a:xfrm>
          <a:prstGeom prst="rect">
            <a:avLst/>
          </a:prstGeom>
          <a:noFill/>
        </p:spPr>
      </p:pic>
      <p:pic>
        <p:nvPicPr>
          <p:cNvPr id="2052" name="Picture 4" descr="spark-logo-trademark.png (376×200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1980" y="9380045"/>
            <a:ext cx="4032448" cy="2144918"/>
          </a:xfrm>
          <a:prstGeom prst="rect">
            <a:avLst/>
          </a:prstGeom>
          <a:noFill/>
        </p:spPr>
      </p:pic>
      <p:pic>
        <p:nvPicPr>
          <p:cNvPr id="2054" name="Picture 6" descr="http://2.bp.blogspot.com/-7mObhiF1oQU/Vesm1knXbkI/AAAAAAAADzo/ka_mfLsOBDw/s1600/docke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60152" y="3185592"/>
            <a:ext cx="8064896" cy="2739214"/>
          </a:xfrm>
          <a:prstGeom prst="rect">
            <a:avLst/>
          </a:prstGeom>
          <a:noFill/>
        </p:spPr>
      </p:pic>
      <p:sp>
        <p:nvSpPr>
          <p:cNvPr id="11" name="Shape 154"/>
          <p:cNvSpPr/>
          <p:nvPr/>
        </p:nvSpPr>
        <p:spPr>
          <a:xfrm>
            <a:off x="742728" y="4193704"/>
            <a:ext cx="8735616" cy="959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marL="617361" indent="-617361" algn="l">
              <a:buSzPct val="75000"/>
            </a:pPr>
            <a:r>
              <a:rPr lang="it-IT" sz="5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Container di servizi separati</a:t>
            </a:r>
            <a:endParaRPr lang="it-IT" sz="53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2" name="Input penna 2"/>
          <p:cNvPicPr/>
          <p:nvPr/>
        </p:nvPicPr>
        <p:blipFill>
          <a:blip r:embed="rId6" cstate="print"/>
          <a:stretch>
            <a:fillRect/>
          </a:stretch>
        </p:blipFill>
        <p:spPr>
          <a:xfrm rot="20793305">
            <a:off x="9145951" y="2949552"/>
            <a:ext cx="5050176" cy="2266681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3344128" y="8154144"/>
            <a:ext cx="8568952" cy="2954649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l"/>
            <a:r>
              <a:rPr lang="it-IT" sz="8800" b="1" spc="-800" dirty="0" smtClean="0">
                <a:solidFill>
                  <a:srgbClr val="F6981C"/>
                </a:solidFill>
              </a:rPr>
              <a:t>30k keyword</a:t>
            </a:r>
          </a:p>
          <a:p>
            <a:pPr algn="l"/>
            <a:r>
              <a:rPr lang="it-IT" sz="8800" b="1" spc="-800" dirty="0" smtClean="0">
                <a:solidFill>
                  <a:srgbClr val="F6981C"/>
                </a:solidFill>
              </a:rPr>
              <a:t>7M+ record WA</a:t>
            </a:r>
            <a:endParaRPr lang="it-IT" sz="8800" b="1" spc="-800" dirty="0">
              <a:solidFill>
                <a:srgbClr val="F6981C"/>
              </a:solidFill>
            </a:endParaRPr>
          </a:p>
        </p:txBody>
      </p:sp>
      <p:pic>
        <p:nvPicPr>
          <p:cNvPr id="16" name="Input penna 38"/>
          <p:cNvPicPr/>
          <p:nvPr/>
        </p:nvPicPr>
        <p:blipFill>
          <a:blip r:embed="rId7" cstate="print"/>
          <a:stretch>
            <a:fillRect/>
          </a:stretch>
        </p:blipFill>
        <p:spPr>
          <a:xfrm rot="16200000">
            <a:off x="9203668" y="8766212"/>
            <a:ext cx="5112568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481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weakyourbiz.com/marketing/files/shutterstock_128248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00367">
            <a:off x="15368418" y="1828925"/>
            <a:ext cx="7759107" cy="5159807"/>
          </a:xfrm>
          <a:prstGeom prst="rect">
            <a:avLst/>
          </a:prstGeom>
          <a:noFill/>
        </p:spPr>
      </p:pic>
      <p:pic>
        <p:nvPicPr>
          <p:cNvPr id="1040" name="Picture 16" descr="http://66.media.tumblr.com/tumblr_m3b0anGHPD1qje60io1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50989">
            <a:off x="15910344" y="7211828"/>
            <a:ext cx="3937445" cy="5197428"/>
          </a:xfrm>
          <a:prstGeom prst="rect">
            <a:avLst/>
          </a:prstGeom>
          <a:noFill/>
        </p:spPr>
      </p:pic>
      <p:pic>
        <p:nvPicPr>
          <p:cNvPr id="1028" name="Picture 4" descr="http://cdn.publishyourarticles.net/wp-content/uploads/2010/02/Newspaper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39172">
            <a:off x="1065288" y="3365035"/>
            <a:ext cx="6192688" cy="5437181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657387">
            <a:off x="4269581" y="8524824"/>
            <a:ext cx="4968552" cy="32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" name="CasellaDiTesto 461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Marketing Tradizionale</a:t>
            </a:r>
          </a:p>
          <a:p>
            <a:pPr algn="l">
              <a:defRPr/>
            </a:pPr>
            <a:r>
              <a:rPr lang="it-IT" sz="4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Product</a:t>
            </a: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– Price – </a:t>
            </a:r>
            <a:r>
              <a:rPr lang="it-IT" sz="4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Place</a:t>
            </a: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– Promotion – Logica </a:t>
            </a:r>
            <a:r>
              <a:rPr lang="it-IT" sz="4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Product-Oriented</a:t>
            </a:r>
            <a:endParaRPr lang="it-IT" sz="43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481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A22E">
            <a:alpha val="6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0" dirty="0">
                <a:solidFill>
                  <a:schemeClr val="bg1"/>
                </a:solidFill>
              </a:rPr>
              <a:t>Grazie</a:t>
            </a:r>
            <a:br>
              <a:rPr sz="15000" dirty="0">
                <a:solidFill>
                  <a:schemeClr val="bg1"/>
                </a:solidFill>
              </a:rPr>
            </a:br>
            <a:r>
              <a:rPr sz="8500" dirty="0">
                <a:solidFill>
                  <a:schemeClr val="bg1"/>
                </a:solidFill>
              </a:rPr>
              <a:t>per </a:t>
            </a:r>
            <a:r>
              <a:rPr sz="8500" dirty="0" err="1" smtClean="0">
                <a:solidFill>
                  <a:schemeClr val="bg1"/>
                </a:solidFill>
              </a:rPr>
              <a:t>l’attenzione</a:t>
            </a:r>
            <a:endParaRPr sz="8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cdn.publishyourarticles.net/wp-content/uploads/2010/02/Newspaper2.jpg"/>
          <p:cNvPicPr>
            <a:picLocks noChangeAspect="1" noChangeArrowheads="1"/>
          </p:cNvPicPr>
          <p:nvPr/>
        </p:nvPicPr>
        <p:blipFill>
          <a:blip r:embed="rId3" cstate="print">
            <a:lum bright="4000" contrast="15000"/>
          </a:blip>
          <a:srcRect/>
          <a:stretch>
            <a:fillRect/>
          </a:stretch>
        </p:blipFill>
        <p:spPr bwMode="auto">
          <a:xfrm rot="239172">
            <a:off x="1065288" y="3365035"/>
            <a:ext cx="6192688" cy="5437181"/>
          </a:xfrm>
          <a:prstGeom prst="rect">
            <a:avLst/>
          </a:prstGeom>
          <a:noFill/>
        </p:spPr>
      </p:pic>
      <p:pic>
        <p:nvPicPr>
          <p:cNvPr id="1030" name="Picture 6" descr="http://tweakyourbiz.com/marketing/files/shutterstock_128248091.jpg"/>
          <p:cNvPicPr>
            <a:picLocks noChangeAspect="1" noChangeArrowheads="1"/>
          </p:cNvPicPr>
          <p:nvPr/>
        </p:nvPicPr>
        <p:blipFill>
          <a:blip r:embed="rId4" cstate="print">
            <a:lum bright="25000"/>
          </a:blip>
          <a:srcRect/>
          <a:stretch>
            <a:fillRect/>
          </a:stretch>
        </p:blipFill>
        <p:spPr bwMode="auto">
          <a:xfrm rot="700367">
            <a:off x="15368418" y="1828925"/>
            <a:ext cx="7759107" cy="5159807"/>
          </a:xfrm>
          <a:prstGeom prst="rect">
            <a:avLst/>
          </a:prstGeom>
          <a:noFill/>
        </p:spPr>
      </p:pic>
      <p:pic>
        <p:nvPicPr>
          <p:cNvPr id="1040" name="Picture 16" descr="http://66.media.tumblr.com/tumblr_m3b0anGHPD1qje60io1_1280.jpg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 rot="1850989">
            <a:off x="15910344" y="7211828"/>
            <a:ext cx="3937445" cy="5197428"/>
          </a:xfrm>
          <a:prstGeom prst="rect">
            <a:avLst/>
          </a:prstGeom>
          <a:noFill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/>
          <a:stretch>
            <a:fillRect/>
          </a:stretch>
        </p:blipFill>
        <p:spPr bwMode="auto">
          <a:xfrm rot="20657387">
            <a:off x="4269581" y="8524824"/>
            <a:ext cx="4968552" cy="329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2" name="CasellaDiTesto 461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Web Marketing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Logica </a:t>
            </a:r>
            <a:r>
              <a:rPr lang="it-IT" sz="43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Consumer-Oriented</a:t>
            </a:r>
            <a:endParaRPr lang="it-IT" sz="43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pic>
        <p:nvPicPr>
          <p:cNvPr id="1026" name="Picture 2" descr="http://www.pngmart.com/files/3/Marketing-PNG-Transparent-Im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620" y="2249488"/>
            <a:ext cx="11382761" cy="8928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01481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31526" y="4765121"/>
            <a:ext cx="15074051" cy="3508647"/>
          </a:xfrm>
          <a:prstGeom prst="rect">
            <a:avLst/>
          </a:prstGeom>
        </p:spPr>
        <p:txBody>
          <a:bodyPr wrap="square" lIns="243834" tIns="121917" rIns="243834" bIns="121917">
            <a:spAutoFit/>
          </a:bodyPr>
          <a:lstStyle/>
          <a:p>
            <a:r>
              <a:rPr lang="it-IT" sz="53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it-IT" sz="5300" dirty="0">
                <a:solidFill>
                  <a:srgbClr val="00B050"/>
                </a:solidFill>
              </a:rPr>
              <a:t>Scienza basata sull'utilizzo e l'analisi di dati </a:t>
            </a:r>
            <a:r>
              <a:rPr lang="it-IT" sz="5300" dirty="0">
                <a:solidFill>
                  <a:schemeClr val="bg1">
                    <a:lumMod val="50000"/>
                  </a:schemeClr>
                </a:solidFill>
              </a:rPr>
              <a:t>per individuare trend passati, migliorare le performance presenti e fare previsioni sugli andamenti futuri» </a:t>
            </a:r>
          </a:p>
        </p:txBody>
      </p:sp>
      <p:sp>
        <p:nvSpPr>
          <p:cNvPr id="5" name="Rettangolo 4"/>
          <p:cNvSpPr/>
          <p:nvPr/>
        </p:nvSpPr>
        <p:spPr>
          <a:xfrm>
            <a:off x="323671" y="12624332"/>
            <a:ext cx="9203149" cy="815602"/>
          </a:xfrm>
          <a:prstGeom prst="rect">
            <a:avLst/>
          </a:prstGeom>
        </p:spPr>
        <p:txBody>
          <a:bodyPr wrap="none" lIns="243834" tIns="121917" rIns="243834" bIns="121917">
            <a:spAutoFit/>
          </a:bodyPr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Fonte: Digital Analytics </a:t>
            </a:r>
            <a:r>
              <a:rPr lang="it-IT" sz="3700" dirty="0" err="1">
                <a:solidFill>
                  <a:schemeClr val="bg1">
                    <a:lumMod val="50000"/>
                  </a:schemeClr>
                </a:solidFill>
              </a:rPr>
              <a:t>Association</a:t>
            </a:r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, 2015</a:t>
            </a:r>
            <a:endParaRPr lang="it-IT" dirty="0"/>
          </a:p>
        </p:txBody>
      </p:sp>
      <p:pic>
        <p:nvPicPr>
          <p:cNvPr id="10" name="Picture 2" descr="http://amartam.com/images/se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4568" y="3401616"/>
            <a:ext cx="5442016" cy="504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WA (Web Analytics)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Definizione</a:t>
            </a:r>
          </a:p>
        </p:txBody>
      </p:sp>
    </p:spTree>
    <p:extLst>
      <p:ext uri="{BB962C8B-B14F-4D97-AF65-F5344CB8AC3E}">
        <p14:creationId xmlns:p14="http://schemas.microsoft.com/office/powerpoint/2010/main" xmlns="" val="32022860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-nor.com/blog/wp-content/uploads/2014/02/gtm-ga-thum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 bwMode="auto">
          <a:xfrm>
            <a:off x="1801640" y="3751588"/>
            <a:ext cx="5493816" cy="549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7570349" y="3053533"/>
            <a:ext cx="8073835" cy="385746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23500" b="1" spc="-800" dirty="0">
                <a:solidFill>
                  <a:srgbClr val="F6981C"/>
                </a:solidFill>
              </a:rPr>
              <a:t>83%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139957" y="6170992"/>
            <a:ext cx="13825536" cy="4185755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r>
              <a:rPr lang="it-IT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Dei siti che utilizzano un tracciamento web attualmente utilizza </a:t>
            </a:r>
            <a:r>
              <a:rPr lang="it-IT" sz="6400" b="1" dirty="0">
                <a:solidFill>
                  <a:srgbClr val="EF551F"/>
                </a:solidFill>
              </a:rPr>
              <a:t>Google Analytics </a:t>
            </a:r>
            <a:r>
              <a:rPr lang="it-IT" sz="6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 la reportistica.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Google Analytics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Diffusione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96486" y="12624332"/>
            <a:ext cx="6062866" cy="815602"/>
          </a:xfrm>
          <a:prstGeom prst="rect">
            <a:avLst/>
          </a:prstGeom>
        </p:spPr>
        <p:txBody>
          <a:bodyPr wrap="none" lIns="243834" tIns="121917" rIns="243834" bIns="121917">
            <a:spAutoFit/>
          </a:bodyPr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Fonte: w3techs.com, </a:t>
            </a:r>
            <a:r>
              <a:rPr lang="it-IT" sz="370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3560153" y="10890448"/>
            <a:ext cx="1656184" cy="1169545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l"/>
            <a:r>
              <a:rPr lang="it-IT" sz="6000" b="1" spc="-800" dirty="0" smtClean="0">
                <a:solidFill>
                  <a:srgbClr val="7F7F7F"/>
                </a:solidFill>
              </a:rPr>
              <a:t>2%</a:t>
            </a:r>
            <a:endParaRPr lang="it-IT" sz="6000" b="1" spc="-800" dirty="0">
              <a:solidFill>
                <a:srgbClr val="7F7F7F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488144" y="11953151"/>
            <a:ext cx="2016223" cy="1169545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l"/>
            <a:r>
              <a:rPr lang="it-IT" sz="6000" b="1" spc="-800" dirty="0" smtClean="0">
                <a:solidFill>
                  <a:srgbClr val="7F7F7F"/>
                </a:solidFill>
              </a:rPr>
              <a:t>0.4%</a:t>
            </a:r>
            <a:endParaRPr lang="it-IT" sz="6000" b="1" spc="-800" dirty="0">
              <a:solidFill>
                <a:srgbClr val="7F7F7F"/>
              </a:solidFill>
            </a:endParaRPr>
          </a:p>
        </p:txBody>
      </p:sp>
      <p:pic>
        <p:nvPicPr>
          <p:cNvPr id="48134" name="Picture 6" descr="https://web-assets.domo.com/blog/wp-content/uploads/2014/08/connector-adobe-analytic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47784" y="11898560"/>
            <a:ext cx="3279043" cy="1368152"/>
          </a:xfrm>
          <a:prstGeom prst="rect">
            <a:avLst/>
          </a:prstGeom>
          <a:noFill/>
        </p:spPr>
      </p:pic>
      <p:sp>
        <p:nvSpPr>
          <p:cNvPr id="15" name="CasellaDiTesto 14"/>
          <p:cNvSpPr txBox="1"/>
          <p:nvPr/>
        </p:nvSpPr>
        <p:spPr>
          <a:xfrm>
            <a:off x="19896857" y="11953151"/>
            <a:ext cx="2016223" cy="1169545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l"/>
            <a:r>
              <a:rPr lang="it-IT" sz="6000" b="1" spc="-800" dirty="0" smtClean="0">
                <a:solidFill>
                  <a:srgbClr val="7F7F7F"/>
                </a:solidFill>
              </a:rPr>
              <a:t>0.1%</a:t>
            </a:r>
            <a:endParaRPr lang="it-IT" sz="6000" b="1" spc="-800" dirty="0">
              <a:solidFill>
                <a:srgbClr val="7F7F7F"/>
              </a:solidFill>
            </a:endParaRPr>
          </a:p>
        </p:txBody>
      </p:sp>
      <p:pic>
        <p:nvPicPr>
          <p:cNvPr id="48136" name="Picture 8" descr="open-graph-logo.jpg (1200×630)"/>
          <p:cNvPicPr>
            <a:picLocks noChangeAspect="1" noChangeArrowheads="1"/>
          </p:cNvPicPr>
          <p:nvPr/>
        </p:nvPicPr>
        <p:blipFill>
          <a:blip r:embed="rId5" cstate="print"/>
          <a:srcRect l="10710" t="34800" r="11801" b="34001"/>
          <a:stretch>
            <a:fillRect/>
          </a:stretch>
        </p:blipFill>
        <p:spPr bwMode="auto">
          <a:xfrm>
            <a:off x="15936416" y="12114584"/>
            <a:ext cx="4032448" cy="852388"/>
          </a:xfrm>
          <a:prstGeom prst="rect">
            <a:avLst/>
          </a:prstGeom>
          <a:noFill/>
        </p:spPr>
      </p:pic>
      <p:pic>
        <p:nvPicPr>
          <p:cNvPr id="48138" name="Picture 10" descr="http://piwik.org/wp-content/themes/piwik/assets/img/media/piwik.png"/>
          <p:cNvPicPr>
            <a:picLocks noChangeAspect="1" noChangeArrowheads="1"/>
          </p:cNvPicPr>
          <p:nvPr/>
        </p:nvPicPr>
        <p:blipFill>
          <a:blip r:embed="rId6" cstate="print"/>
          <a:srcRect l="12852" t="27063" r="13061" b="29090"/>
          <a:stretch>
            <a:fillRect/>
          </a:stretch>
        </p:blipFill>
        <p:spPr bwMode="auto">
          <a:xfrm>
            <a:off x="11039872" y="11106472"/>
            <a:ext cx="2448272" cy="724489"/>
          </a:xfrm>
          <a:prstGeom prst="rect">
            <a:avLst/>
          </a:prstGeom>
          <a:noFill/>
        </p:spPr>
      </p:pic>
      <p:pic>
        <p:nvPicPr>
          <p:cNvPr id="48140" name="Picture 12" descr="https://uxcam.com/integrations/images/mixpanel-logo.png"/>
          <p:cNvPicPr>
            <a:picLocks noChangeAspect="1" noChangeArrowheads="1"/>
          </p:cNvPicPr>
          <p:nvPr/>
        </p:nvPicPr>
        <p:blipFill>
          <a:blip r:embed="rId7" cstate="print"/>
          <a:srcRect l="7560" t="24000" r="6257"/>
          <a:stretch>
            <a:fillRect/>
          </a:stretch>
        </p:blipFill>
        <p:spPr bwMode="auto">
          <a:xfrm>
            <a:off x="16944528" y="11106447"/>
            <a:ext cx="3024357" cy="1008137"/>
          </a:xfrm>
          <a:prstGeom prst="rect">
            <a:avLst/>
          </a:prstGeom>
          <a:noFill/>
        </p:spPr>
      </p:pic>
      <p:sp>
        <p:nvSpPr>
          <p:cNvPr id="19" name="CasellaDiTesto 18"/>
          <p:cNvSpPr txBox="1"/>
          <p:nvPr/>
        </p:nvSpPr>
        <p:spPr>
          <a:xfrm>
            <a:off x="19896856" y="10890448"/>
            <a:ext cx="2016223" cy="1169545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l"/>
            <a:r>
              <a:rPr lang="it-IT" sz="6000" b="1" spc="-800" dirty="0" smtClean="0">
                <a:solidFill>
                  <a:srgbClr val="7F7F7F"/>
                </a:solidFill>
              </a:rPr>
              <a:t>0.3%</a:t>
            </a:r>
            <a:endParaRPr lang="it-IT" sz="6000" b="1" spc="-800" dirty="0">
              <a:solidFill>
                <a:srgbClr val="7F7F7F"/>
              </a:solidFill>
            </a:endParaRPr>
          </a:p>
        </p:txBody>
      </p:sp>
      <p:pic>
        <p:nvPicPr>
          <p:cNvPr id="20" name="Picture 2" descr="https://developers.google.com/analytics/images/terms/logo_lockup_analytics_icon_horizontal_black_2x.png"/>
          <p:cNvPicPr>
            <a:picLocks noChangeAspect="1" noChangeArrowheads="1"/>
          </p:cNvPicPr>
          <p:nvPr/>
        </p:nvPicPr>
        <p:blipFill>
          <a:blip r:embed="rId8" cstate="print"/>
          <a:srcRect l="6517" t="21739" r="6027" b="17391"/>
          <a:stretch>
            <a:fillRect/>
          </a:stretch>
        </p:blipFill>
        <p:spPr bwMode="auto">
          <a:xfrm>
            <a:off x="382688" y="9450288"/>
            <a:ext cx="9001000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746915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3353292"/>
            <a:ext cx="24361355" cy="324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pPr algn="ctr"/>
            <a:r>
              <a:rPr lang="it-IT" sz="5300" dirty="0">
                <a:solidFill>
                  <a:schemeClr val="bg1">
                    <a:lumMod val="50000"/>
                  </a:schemeClr>
                </a:solidFill>
              </a:rPr>
              <a:t>In che modo sono definiti gli obiettivi in Google Analytics?</a:t>
            </a:r>
          </a:p>
        </p:txBody>
      </p:sp>
      <p:sp>
        <p:nvSpPr>
          <p:cNvPr id="7" name="Rettangolo 6"/>
          <p:cNvSpPr/>
          <p:nvPr/>
        </p:nvSpPr>
        <p:spPr>
          <a:xfrm>
            <a:off x="1819080" y="7941100"/>
            <a:ext cx="5280000" cy="160005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Registrazione alla newsletter</a:t>
            </a:r>
          </a:p>
        </p:txBody>
      </p:sp>
      <p:sp>
        <p:nvSpPr>
          <p:cNvPr id="8" name="Rettangolo 7"/>
          <p:cNvSpPr/>
          <p:nvPr/>
        </p:nvSpPr>
        <p:spPr>
          <a:xfrm>
            <a:off x="8967005" y="7957396"/>
            <a:ext cx="5280000" cy="160005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Accesso al sito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6114931" y="7941100"/>
            <a:ext cx="5280000" cy="160005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Registrazione al</a:t>
            </a:r>
          </a:p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sito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809584" y="10586541"/>
            <a:ext cx="5280000" cy="160005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Vista di una data pagina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216635" y="10586541"/>
            <a:ext cx="5280000" cy="160005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Visita il sito per</a:t>
            </a:r>
          </a:p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più di 2 minuti</a:t>
            </a:r>
          </a:p>
        </p:txBody>
      </p:sp>
      <p:sp>
        <p:nvSpPr>
          <p:cNvPr id="12" name="Freeform 2"/>
          <p:cNvSpPr>
            <a:spLocks noChangeArrowheads="1"/>
          </p:cNvSpPr>
          <p:nvPr/>
        </p:nvSpPr>
        <p:spPr bwMode="auto">
          <a:xfrm>
            <a:off x="13327565" y="8425105"/>
            <a:ext cx="664635" cy="664632"/>
          </a:xfrm>
          <a:custGeom>
            <a:avLst/>
            <a:gdLst>
              <a:gd name="T0" fmla="*/ 0 w 692"/>
              <a:gd name="T1" fmla="*/ 81 h 692"/>
              <a:gd name="T2" fmla="*/ 0 w 692"/>
              <a:gd name="T3" fmla="*/ 618 h 692"/>
              <a:gd name="T4" fmla="*/ 74 w 692"/>
              <a:gd name="T5" fmla="*/ 691 h 692"/>
              <a:gd name="T6" fmla="*/ 610 w 692"/>
              <a:gd name="T7" fmla="*/ 691 h 692"/>
              <a:gd name="T8" fmla="*/ 691 w 692"/>
              <a:gd name="T9" fmla="*/ 618 h 692"/>
              <a:gd name="T10" fmla="*/ 691 w 692"/>
              <a:gd name="T11" fmla="*/ 81 h 692"/>
              <a:gd name="T12" fmla="*/ 610 w 692"/>
              <a:gd name="T13" fmla="*/ 0 h 692"/>
              <a:gd name="T14" fmla="*/ 74 w 692"/>
              <a:gd name="T15" fmla="*/ 0 h 692"/>
              <a:gd name="T16" fmla="*/ 0 w 692"/>
              <a:gd name="T17" fmla="*/ 81 h 692"/>
              <a:gd name="T18" fmla="*/ 456 w 692"/>
              <a:gd name="T19" fmla="*/ 228 h 692"/>
              <a:gd name="T20" fmla="*/ 346 w 692"/>
              <a:gd name="T21" fmla="*/ 345 h 692"/>
              <a:gd name="T22" fmla="*/ 228 w 692"/>
              <a:gd name="T23" fmla="*/ 228 h 692"/>
              <a:gd name="T24" fmla="*/ 346 w 692"/>
              <a:gd name="T25" fmla="*/ 117 h 692"/>
              <a:gd name="T26" fmla="*/ 456 w 692"/>
              <a:gd name="T27" fmla="*/ 228 h 692"/>
              <a:gd name="T28" fmla="*/ 110 w 692"/>
              <a:gd name="T29" fmla="*/ 537 h 692"/>
              <a:gd name="T30" fmla="*/ 346 w 692"/>
              <a:gd name="T31" fmla="*/ 419 h 692"/>
              <a:gd name="T32" fmla="*/ 574 w 692"/>
              <a:gd name="T33" fmla="*/ 537 h 692"/>
              <a:gd name="T34" fmla="*/ 574 w 692"/>
              <a:gd name="T35" fmla="*/ 581 h 692"/>
              <a:gd name="T36" fmla="*/ 110 w 692"/>
              <a:gd name="T37" fmla="*/ 581 h 692"/>
              <a:gd name="T38" fmla="*/ 110 w 692"/>
              <a:gd name="T39" fmla="*/ 537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92" h="692">
                <a:moveTo>
                  <a:pt x="0" y="81"/>
                </a:moveTo>
                <a:lnTo>
                  <a:pt x="0" y="618"/>
                </a:lnTo>
                <a:cubicBezTo>
                  <a:pt x="0" y="662"/>
                  <a:pt x="29" y="691"/>
                  <a:pt x="74" y="691"/>
                </a:cubicBezTo>
                <a:lnTo>
                  <a:pt x="610" y="691"/>
                </a:lnTo>
                <a:cubicBezTo>
                  <a:pt x="655" y="691"/>
                  <a:pt x="691" y="662"/>
                  <a:pt x="691" y="618"/>
                </a:cubicBezTo>
                <a:lnTo>
                  <a:pt x="691" y="81"/>
                </a:lnTo>
                <a:cubicBezTo>
                  <a:pt x="691" y="37"/>
                  <a:pt x="655" y="0"/>
                  <a:pt x="610" y="0"/>
                </a:cubicBezTo>
                <a:lnTo>
                  <a:pt x="74" y="0"/>
                </a:lnTo>
                <a:cubicBezTo>
                  <a:pt x="29" y="0"/>
                  <a:pt x="0" y="37"/>
                  <a:pt x="0" y="81"/>
                </a:cubicBezTo>
                <a:close/>
                <a:moveTo>
                  <a:pt x="456" y="228"/>
                </a:moveTo>
                <a:cubicBezTo>
                  <a:pt x="456" y="294"/>
                  <a:pt x="412" y="345"/>
                  <a:pt x="346" y="345"/>
                </a:cubicBezTo>
                <a:cubicBezTo>
                  <a:pt x="280" y="345"/>
                  <a:pt x="228" y="290"/>
                  <a:pt x="228" y="228"/>
                </a:cubicBezTo>
                <a:cubicBezTo>
                  <a:pt x="228" y="165"/>
                  <a:pt x="280" y="117"/>
                  <a:pt x="346" y="117"/>
                </a:cubicBezTo>
                <a:cubicBezTo>
                  <a:pt x="412" y="117"/>
                  <a:pt x="456" y="169"/>
                  <a:pt x="456" y="228"/>
                </a:cubicBezTo>
                <a:close/>
                <a:moveTo>
                  <a:pt x="110" y="537"/>
                </a:moveTo>
                <a:cubicBezTo>
                  <a:pt x="110" y="463"/>
                  <a:pt x="268" y="419"/>
                  <a:pt x="346" y="419"/>
                </a:cubicBezTo>
                <a:cubicBezTo>
                  <a:pt x="423" y="419"/>
                  <a:pt x="574" y="463"/>
                  <a:pt x="574" y="537"/>
                </a:cubicBezTo>
                <a:lnTo>
                  <a:pt x="574" y="581"/>
                </a:lnTo>
                <a:lnTo>
                  <a:pt x="110" y="581"/>
                </a:lnTo>
                <a:lnTo>
                  <a:pt x="110" y="53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wrap="none" lIns="243834" tIns="121917" rIns="243834" bIns="121917" anchor="ctr"/>
          <a:lstStyle/>
          <a:p>
            <a:endParaRPr lang="en-US"/>
          </a:p>
        </p:txBody>
      </p:sp>
      <p:sp>
        <p:nvSpPr>
          <p:cNvPr id="13" name="Freeform 3"/>
          <p:cNvSpPr>
            <a:spLocks noChangeArrowheads="1"/>
          </p:cNvSpPr>
          <p:nvPr/>
        </p:nvSpPr>
        <p:spPr bwMode="auto">
          <a:xfrm>
            <a:off x="6143328" y="8719872"/>
            <a:ext cx="658405" cy="658408"/>
          </a:xfrm>
          <a:custGeom>
            <a:avLst/>
            <a:gdLst>
              <a:gd name="T0" fmla="*/ 156 w 587"/>
              <a:gd name="T1" fmla="*/ 230 h 586"/>
              <a:gd name="T2" fmla="*/ 113 w 587"/>
              <a:gd name="T3" fmla="*/ 280 h 586"/>
              <a:gd name="T4" fmla="*/ 262 w 587"/>
              <a:gd name="T5" fmla="*/ 423 h 586"/>
              <a:gd name="T6" fmla="*/ 586 w 587"/>
              <a:gd name="T7" fmla="*/ 99 h 586"/>
              <a:gd name="T8" fmla="*/ 542 w 587"/>
              <a:gd name="T9" fmla="*/ 49 h 586"/>
              <a:gd name="T10" fmla="*/ 262 w 587"/>
              <a:gd name="T11" fmla="*/ 330 h 586"/>
              <a:gd name="T12" fmla="*/ 156 w 587"/>
              <a:gd name="T13" fmla="*/ 230 h 586"/>
              <a:gd name="T14" fmla="*/ 517 w 587"/>
              <a:gd name="T15" fmla="*/ 523 h 586"/>
              <a:gd name="T16" fmla="*/ 63 w 587"/>
              <a:gd name="T17" fmla="*/ 523 h 586"/>
              <a:gd name="T18" fmla="*/ 63 w 587"/>
              <a:gd name="T19" fmla="*/ 68 h 586"/>
              <a:gd name="T20" fmla="*/ 386 w 587"/>
              <a:gd name="T21" fmla="*/ 68 h 586"/>
              <a:gd name="T22" fmla="*/ 386 w 587"/>
              <a:gd name="T23" fmla="*/ 0 h 586"/>
              <a:gd name="T24" fmla="*/ 63 w 587"/>
              <a:gd name="T25" fmla="*/ 0 h 586"/>
              <a:gd name="T26" fmla="*/ 0 w 587"/>
              <a:gd name="T27" fmla="*/ 68 h 586"/>
              <a:gd name="T28" fmla="*/ 0 w 587"/>
              <a:gd name="T29" fmla="*/ 523 h 586"/>
              <a:gd name="T30" fmla="*/ 63 w 587"/>
              <a:gd name="T31" fmla="*/ 585 h 586"/>
              <a:gd name="T32" fmla="*/ 517 w 587"/>
              <a:gd name="T33" fmla="*/ 585 h 586"/>
              <a:gd name="T34" fmla="*/ 586 w 587"/>
              <a:gd name="T35" fmla="*/ 523 h 586"/>
              <a:gd name="T36" fmla="*/ 586 w 587"/>
              <a:gd name="T37" fmla="*/ 261 h 586"/>
              <a:gd name="T38" fmla="*/ 517 w 587"/>
              <a:gd name="T39" fmla="*/ 261 h 586"/>
              <a:gd name="T40" fmla="*/ 517 w 587"/>
              <a:gd name="T41" fmla="*/ 52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7" h="586">
                <a:moveTo>
                  <a:pt x="156" y="230"/>
                </a:moveTo>
                <a:lnTo>
                  <a:pt x="113" y="280"/>
                </a:lnTo>
                <a:lnTo>
                  <a:pt x="262" y="423"/>
                </a:lnTo>
                <a:lnTo>
                  <a:pt x="586" y="99"/>
                </a:lnTo>
                <a:lnTo>
                  <a:pt x="542" y="49"/>
                </a:lnTo>
                <a:lnTo>
                  <a:pt x="262" y="330"/>
                </a:lnTo>
                <a:lnTo>
                  <a:pt x="156" y="230"/>
                </a:lnTo>
                <a:close/>
                <a:moveTo>
                  <a:pt x="517" y="523"/>
                </a:moveTo>
                <a:lnTo>
                  <a:pt x="63" y="523"/>
                </a:lnTo>
                <a:lnTo>
                  <a:pt x="63" y="68"/>
                </a:lnTo>
                <a:lnTo>
                  <a:pt x="386" y="68"/>
                </a:lnTo>
                <a:lnTo>
                  <a:pt x="386" y="0"/>
                </a:lnTo>
                <a:lnTo>
                  <a:pt x="63" y="0"/>
                </a:lnTo>
                <a:cubicBezTo>
                  <a:pt x="25" y="0"/>
                  <a:pt x="0" y="31"/>
                  <a:pt x="0" y="68"/>
                </a:cubicBezTo>
                <a:lnTo>
                  <a:pt x="0" y="523"/>
                </a:lnTo>
                <a:cubicBezTo>
                  <a:pt x="0" y="554"/>
                  <a:pt x="25" y="585"/>
                  <a:pt x="63" y="585"/>
                </a:cubicBezTo>
                <a:lnTo>
                  <a:pt x="517" y="585"/>
                </a:lnTo>
                <a:cubicBezTo>
                  <a:pt x="555" y="585"/>
                  <a:pt x="586" y="554"/>
                  <a:pt x="586" y="523"/>
                </a:cubicBezTo>
                <a:lnTo>
                  <a:pt x="586" y="261"/>
                </a:lnTo>
                <a:lnTo>
                  <a:pt x="517" y="261"/>
                </a:lnTo>
                <a:lnTo>
                  <a:pt x="517" y="523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wrap="none" lIns="243834" tIns="121917" rIns="243834" bIns="121917" anchor="ctr"/>
          <a:lstStyle/>
          <a:p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17623685" y="10586541"/>
            <a:ext cx="5280000" cy="1600051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ctr"/>
          <a:lstStyle/>
          <a:p>
            <a:r>
              <a:rPr lang="it-IT" sz="3700" dirty="0">
                <a:solidFill>
                  <a:schemeClr val="bg1">
                    <a:lumMod val="50000"/>
                  </a:schemeClr>
                </a:solidFill>
              </a:rPr>
              <a:t>Clic su un bottone</a:t>
            </a:r>
          </a:p>
        </p:txBody>
      </p:sp>
      <p:sp>
        <p:nvSpPr>
          <p:cNvPr id="15" name="Freeform 20"/>
          <p:cNvSpPr>
            <a:spLocks noChangeArrowheads="1"/>
          </p:cNvSpPr>
          <p:nvPr/>
        </p:nvSpPr>
        <p:spPr bwMode="auto">
          <a:xfrm>
            <a:off x="7173869" y="11170372"/>
            <a:ext cx="769659" cy="526309"/>
          </a:xfrm>
          <a:custGeom>
            <a:avLst/>
            <a:gdLst>
              <a:gd name="T0" fmla="*/ 296 w 598"/>
              <a:gd name="T1" fmla="*/ 0 h 411"/>
              <a:gd name="T2" fmla="*/ 0 w 598"/>
              <a:gd name="T3" fmla="*/ 208 h 411"/>
              <a:gd name="T4" fmla="*/ 296 w 598"/>
              <a:gd name="T5" fmla="*/ 410 h 411"/>
              <a:gd name="T6" fmla="*/ 597 w 598"/>
              <a:gd name="T7" fmla="*/ 208 h 411"/>
              <a:gd name="T8" fmla="*/ 296 w 598"/>
              <a:gd name="T9" fmla="*/ 0 h 411"/>
              <a:gd name="T10" fmla="*/ 296 w 598"/>
              <a:gd name="T11" fmla="*/ 343 h 411"/>
              <a:gd name="T12" fmla="*/ 161 w 598"/>
              <a:gd name="T13" fmla="*/ 208 h 411"/>
              <a:gd name="T14" fmla="*/ 296 w 598"/>
              <a:gd name="T15" fmla="*/ 73 h 411"/>
              <a:gd name="T16" fmla="*/ 431 w 598"/>
              <a:gd name="T17" fmla="*/ 208 h 411"/>
              <a:gd name="T18" fmla="*/ 296 w 598"/>
              <a:gd name="T19" fmla="*/ 343 h 411"/>
              <a:gd name="T20" fmla="*/ 296 w 598"/>
              <a:gd name="T21" fmla="*/ 125 h 411"/>
              <a:gd name="T22" fmla="*/ 213 w 598"/>
              <a:gd name="T23" fmla="*/ 208 h 411"/>
              <a:gd name="T24" fmla="*/ 296 w 598"/>
              <a:gd name="T25" fmla="*/ 286 h 411"/>
              <a:gd name="T26" fmla="*/ 379 w 598"/>
              <a:gd name="T27" fmla="*/ 208 h 411"/>
              <a:gd name="T28" fmla="*/ 296 w 598"/>
              <a:gd name="T29" fmla="*/ 125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8" h="411">
                <a:moveTo>
                  <a:pt x="296" y="0"/>
                </a:moveTo>
                <a:cubicBezTo>
                  <a:pt x="161" y="0"/>
                  <a:pt x="42" y="89"/>
                  <a:pt x="0" y="208"/>
                </a:cubicBezTo>
                <a:cubicBezTo>
                  <a:pt x="42" y="327"/>
                  <a:pt x="161" y="410"/>
                  <a:pt x="296" y="410"/>
                </a:cubicBezTo>
                <a:cubicBezTo>
                  <a:pt x="431" y="410"/>
                  <a:pt x="550" y="327"/>
                  <a:pt x="597" y="208"/>
                </a:cubicBezTo>
                <a:cubicBezTo>
                  <a:pt x="550" y="89"/>
                  <a:pt x="431" y="0"/>
                  <a:pt x="296" y="0"/>
                </a:cubicBezTo>
                <a:close/>
                <a:moveTo>
                  <a:pt x="296" y="343"/>
                </a:moveTo>
                <a:cubicBezTo>
                  <a:pt x="218" y="343"/>
                  <a:pt x="161" y="283"/>
                  <a:pt x="161" y="208"/>
                </a:cubicBezTo>
                <a:cubicBezTo>
                  <a:pt x="161" y="133"/>
                  <a:pt x="218" y="73"/>
                  <a:pt x="296" y="73"/>
                </a:cubicBezTo>
                <a:cubicBezTo>
                  <a:pt x="374" y="73"/>
                  <a:pt x="431" y="133"/>
                  <a:pt x="431" y="208"/>
                </a:cubicBezTo>
                <a:cubicBezTo>
                  <a:pt x="431" y="283"/>
                  <a:pt x="374" y="343"/>
                  <a:pt x="296" y="343"/>
                </a:cubicBezTo>
                <a:close/>
                <a:moveTo>
                  <a:pt x="296" y="125"/>
                </a:moveTo>
                <a:cubicBezTo>
                  <a:pt x="249" y="125"/>
                  <a:pt x="213" y="161"/>
                  <a:pt x="213" y="208"/>
                </a:cubicBezTo>
                <a:cubicBezTo>
                  <a:pt x="213" y="254"/>
                  <a:pt x="249" y="286"/>
                  <a:pt x="296" y="286"/>
                </a:cubicBezTo>
                <a:cubicBezTo>
                  <a:pt x="343" y="286"/>
                  <a:pt x="379" y="254"/>
                  <a:pt x="379" y="208"/>
                </a:cubicBezTo>
                <a:cubicBezTo>
                  <a:pt x="379" y="161"/>
                  <a:pt x="343" y="125"/>
                  <a:pt x="296" y="125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wrap="none" lIns="243834" tIns="121917" rIns="243834" bIns="121917" anchor="ctr"/>
          <a:lstStyle/>
          <a:p>
            <a:endParaRPr lang="en-US"/>
          </a:p>
        </p:txBody>
      </p:sp>
      <p:sp>
        <p:nvSpPr>
          <p:cNvPr id="16" name="Freeform 22"/>
          <p:cNvSpPr>
            <a:spLocks noChangeArrowheads="1"/>
          </p:cNvSpPr>
          <p:nvPr/>
        </p:nvSpPr>
        <p:spPr bwMode="auto">
          <a:xfrm>
            <a:off x="20400912" y="8625149"/>
            <a:ext cx="832869" cy="609115"/>
          </a:xfrm>
          <a:custGeom>
            <a:avLst/>
            <a:gdLst>
              <a:gd name="T0" fmla="*/ 375 w 592"/>
              <a:gd name="T1" fmla="*/ 216 h 433"/>
              <a:gd name="T2" fmla="*/ 483 w 592"/>
              <a:gd name="T3" fmla="*/ 108 h 433"/>
              <a:gd name="T4" fmla="*/ 375 w 592"/>
              <a:gd name="T5" fmla="*/ 0 h 433"/>
              <a:gd name="T6" fmla="*/ 267 w 592"/>
              <a:gd name="T7" fmla="*/ 108 h 433"/>
              <a:gd name="T8" fmla="*/ 375 w 592"/>
              <a:gd name="T9" fmla="*/ 216 h 433"/>
              <a:gd name="T10" fmla="*/ 133 w 592"/>
              <a:gd name="T11" fmla="*/ 160 h 433"/>
              <a:gd name="T12" fmla="*/ 133 w 592"/>
              <a:gd name="T13" fmla="*/ 82 h 433"/>
              <a:gd name="T14" fmla="*/ 82 w 592"/>
              <a:gd name="T15" fmla="*/ 82 h 433"/>
              <a:gd name="T16" fmla="*/ 82 w 592"/>
              <a:gd name="T17" fmla="*/ 160 h 433"/>
              <a:gd name="T18" fmla="*/ 0 w 592"/>
              <a:gd name="T19" fmla="*/ 160 h 433"/>
              <a:gd name="T20" fmla="*/ 0 w 592"/>
              <a:gd name="T21" fmla="*/ 216 h 433"/>
              <a:gd name="T22" fmla="*/ 82 w 592"/>
              <a:gd name="T23" fmla="*/ 216 h 433"/>
              <a:gd name="T24" fmla="*/ 82 w 592"/>
              <a:gd name="T25" fmla="*/ 293 h 433"/>
              <a:gd name="T26" fmla="*/ 133 w 592"/>
              <a:gd name="T27" fmla="*/ 293 h 433"/>
              <a:gd name="T28" fmla="*/ 133 w 592"/>
              <a:gd name="T29" fmla="*/ 216 h 433"/>
              <a:gd name="T30" fmla="*/ 216 w 592"/>
              <a:gd name="T31" fmla="*/ 216 h 433"/>
              <a:gd name="T32" fmla="*/ 216 w 592"/>
              <a:gd name="T33" fmla="*/ 160 h 433"/>
              <a:gd name="T34" fmla="*/ 133 w 592"/>
              <a:gd name="T35" fmla="*/ 160 h 433"/>
              <a:gd name="T36" fmla="*/ 375 w 592"/>
              <a:gd name="T37" fmla="*/ 267 h 433"/>
              <a:gd name="T38" fmla="*/ 159 w 592"/>
              <a:gd name="T39" fmla="*/ 375 h 433"/>
              <a:gd name="T40" fmla="*/ 159 w 592"/>
              <a:gd name="T41" fmla="*/ 432 h 433"/>
              <a:gd name="T42" fmla="*/ 591 w 592"/>
              <a:gd name="T43" fmla="*/ 432 h 433"/>
              <a:gd name="T44" fmla="*/ 591 w 592"/>
              <a:gd name="T45" fmla="*/ 375 h 433"/>
              <a:gd name="T46" fmla="*/ 375 w 592"/>
              <a:gd name="T47" fmla="*/ 26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92" h="433">
                <a:moveTo>
                  <a:pt x="375" y="216"/>
                </a:moveTo>
                <a:cubicBezTo>
                  <a:pt x="437" y="216"/>
                  <a:pt x="483" y="167"/>
                  <a:pt x="483" y="108"/>
                </a:cubicBezTo>
                <a:cubicBezTo>
                  <a:pt x="483" y="49"/>
                  <a:pt x="434" y="0"/>
                  <a:pt x="375" y="0"/>
                </a:cubicBezTo>
                <a:cubicBezTo>
                  <a:pt x="316" y="0"/>
                  <a:pt x="267" y="49"/>
                  <a:pt x="267" y="108"/>
                </a:cubicBezTo>
                <a:cubicBezTo>
                  <a:pt x="267" y="167"/>
                  <a:pt x="318" y="216"/>
                  <a:pt x="375" y="216"/>
                </a:cubicBezTo>
                <a:close/>
                <a:moveTo>
                  <a:pt x="133" y="160"/>
                </a:moveTo>
                <a:lnTo>
                  <a:pt x="133" y="82"/>
                </a:lnTo>
                <a:lnTo>
                  <a:pt x="82" y="82"/>
                </a:lnTo>
                <a:lnTo>
                  <a:pt x="82" y="160"/>
                </a:lnTo>
                <a:lnTo>
                  <a:pt x="0" y="160"/>
                </a:lnTo>
                <a:lnTo>
                  <a:pt x="0" y="216"/>
                </a:lnTo>
                <a:lnTo>
                  <a:pt x="82" y="216"/>
                </a:lnTo>
                <a:lnTo>
                  <a:pt x="82" y="293"/>
                </a:lnTo>
                <a:lnTo>
                  <a:pt x="133" y="293"/>
                </a:lnTo>
                <a:lnTo>
                  <a:pt x="133" y="216"/>
                </a:lnTo>
                <a:lnTo>
                  <a:pt x="216" y="216"/>
                </a:lnTo>
                <a:lnTo>
                  <a:pt x="216" y="160"/>
                </a:lnTo>
                <a:lnTo>
                  <a:pt x="133" y="160"/>
                </a:lnTo>
                <a:close/>
                <a:moveTo>
                  <a:pt x="375" y="267"/>
                </a:moveTo>
                <a:cubicBezTo>
                  <a:pt x="303" y="267"/>
                  <a:pt x="159" y="303"/>
                  <a:pt x="159" y="375"/>
                </a:cubicBezTo>
                <a:lnTo>
                  <a:pt x="159" y="432"/>
                </a:lnTo>
                <a:lnTo>
                  <a:pt x="591" y="432"/>
                </a:lnTo>
                <a:lnTo>
                  <a:pt x="591" y="375"/>
                </a:lnTo>
                <a:cubicBezTo>
                  <a:pt x="591" y="303"/>
                  <a:pt x="447" y="267"/>
                  <a:pt x="375" y="267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wrap="none" lIns="243834" tIns="121917" rIns="243834" bIns="121917" anchor="ctr"/>
          <a:lstStyle/>
          <a:p>
            <a:endParaRPr lang="en-US"/>
          </a:p>
        </p:txBody>
      </p:sp>
      <p:sp>
        <p:nvSpPr>
          <p:cNvPr id="17" name="Freeform 25"/>
          <p:cNvSpPr>
            <a:spLocks noChangeArrowheads="1"/>
          </p:cNvSpPr>
          <p:nvPr/>
        </p:nvSpPr>
        <p:spPr bwMode="auto">
          <a:xfrm>
            <a:off x="22242821" y="11227673"/>
            <a:ext cx="606363" cy="613024"/>
          </a:xfrm>
          <a:custGeom>
            <a:avLst/>
            <a:gdLst>
              <a:gd name="T0" fmla="*/ 154 w 403"/>
              <a:gd name="T1" fmla="*/ 112 h 404"/>
              <a:gd name="T2" fmla="*/ 154 w 403"/>
              <a:gd name="T3" fmla="*/ 292 h 404"/>
              <a:gd name="T4" fmla="*/ 265 w 403"/>
              <a:gd name="T5" fmla="*/ 202 h 404"/>
              <a:gd name="T6" fmla="*/ 154 w 403"/>
              <a:gd name="T7" fmla="*/ 112 h 404"/>
              <a:gd name="T8" fmla="*/ 355 w 403"/>
              <a:gd name="T9" fmla="*/ 0 h 404"/>
              <a:gd name="T10" fmla="*/ 42 w 403"/>
              <a:gd name="T11" fmla="*/ 0 h 404"/>
              <a:gd name="T12" fmla="*/ 0 w 403"/>
              <a:gd name="T13" fmla="*/ 48 h 404"/>
              <a:gd name="T14" fmla="*/ 0 w 403"/>
              <a:gd name="T15" fmla="*/ 360 h 404"/>
              <a:gd name="T16" fmla="*/ 42 w 403"/>
              <a:gd name="T17" fmla="*/ 403 h 404"/>
              <a:gd name="T18" fmla="*/ 355 w 403"/>
              <a:gd name="T19" fmla="*/ 403 h 404"/>
              <a:gd name="T20" fmla="*/ 402 w 403"/>
              <a:gd name="T21" fmla="*/ 360 h 404"/>
              <a:gd name="T22" fmla="*/ 402 w 403"/>
              <a:gd name="T23" fmla="*/ 48 h 404"/>
              <a:gd name="T24" fmla="*/ 355 w 403"/>
              <a:gd name="T25" fmla="*/ 0 h 404"/>
              <a:gd name="T26" fmla="*/ 355 w 403"/>
              <a:gd name="T27" fmla="*/ 360 h 404"/>
              <a:gd name="T28" fmla="*/ 42 w 403"/>
              <a:gd name="T29" fmla="*/ 360 h 404"/>
              <a:gd name="T30" fmla="*/ 42 w 403"/>
              <a:gd name="T31" fmla="*/ 48 h 404"/>
              <a:gd name="T32" fmla="*/ 355 w 403"/>
              <a:gd name="T33" fmla="*/ 48 h 404"/>
              <a:gd name="T34" fmla="*/ 355 w 403"/>
              <a:gd name="T35" fmla="*/ 360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3" h="404">
                <a:moveTo>
                  <a:pt x="154" y="112"/>
                </a:moveTo>
                <a:lnTo>
                  <a:pt x="154" y="292"/>
                </a:lnTo>
                <a:lnTo>
                  <a:pt x="265" y="202"/>
                </a:lnTo>
                <a:lnTo>
                  <a:pt x="154" y="112"/>
                </a:lnTo>
                <a:close/>
                <a:moveTo>
                  <a:pt x="355" y="0"/>
                </a:moveTo>
                <a:lnTo>
                  <a:pt x="42" y="0"/>
                </a:lnTo>
                <a:cubicBezTo>
                  <a:pt x="17" y="0"/>
                  <a:pt x="0" y="22"/>
                  <a:pt x="0" y="48"/>
                </a:cubicBezTo>
                <a:lnTo>
                  <a:pt x="0" y="360"/>
                </a:lnTo>
                <a:cubicBezTo>
                  <a:pt x="0" y="386"/>
                  <a:pt x="17" y="403"/>
                  <a:pt x="42" y="403"/>
                </a:cubicBezTo>
                <a:lnTo>
                  <a:pt x="355" y="403"/>
                </a:lnTo>
                <a:cubicBezTo>
                  <a:pt x="381" y="403"/>
                  <a:pt x="402" y="386"/>
                  <a:pt x="402" y="360"/>
                </a:cubicBezTo>
                <a:lnTo>
                  <a:pt x="402" y="48"/>
                </a:lnTo>
                <a:cubicBezTo>
                  <a:pt x="402" y="22"/>
                  <a:pt x="381" y="0"/>
                  <a:pt x="355" y="0"/>
                </a:cubicBezTo>
                <a:close/>
                <a:moveTo>
                  <a:pt x="355" y="360"/>
                </a:moveTo>
                <a:lnTo>
                  <a:pt x="42" y="360"/>
                </a:lnTo>
                <a:lnTo>
                  <a:pt x="42" y="48"/>
                </a:lnTo>
                <a:lnTo>
                  <a:pt x="355" y="48"/>
                </a:lnTo>
                <a:lnTo>
                  <a:pt x="355" y="36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wrap="none" lIns="243834" tIns="121917" rIns="243834" bIns="121917" anchor="ctr"/>
          <a:lstStyle/>
          <a:p>
            <a:endParaRPr lang="en-US"/>
          </a:p>
        </p:txBody>
      </p:sp>
      <p:sp>
        <p:nvSpPr>
          <p:cNvPr id="18" name="Freeform 1"/>
          <p:cNvSpPr>
            <a:spLocks noChangeArrowheads="1"/>
          </p:cNvSpPr>
          <p:nvPr/>
        </p:nvSpPr>
        <p:spPr bwMode="auto">
          <a:xfrm>
            <a:off x="14576984" y="11064085"/>
            <a:ext cx="639352" cy="644957"/>
          </a:xfrm>
          <a:custGeom>
            <a:avLst/>
            <a:gdLst>
              <a:gd name="T0" fmla="*/ 500 w 501"/>
              <a:gd name="T1" fmla="*/ 100 h 505"/>
              <a:gd name="T2" fmla="*/ 386 w 501"/>
              <a:gd name="T3" fmla="*/ 0 h 505"/>
              <a:gd name="T4" fmla="*/ 352 w 501"/>
              <a:gd name="T5" fmla="*/ 38 h 505"/>
              <a:gd name="T6" fmla="*/ 467 w 501"/>
              <a:gd name="T7" fmla="*/ 133 h 505"/>
              <a:gd name="T8" fmla="*/ 500 w 501"/>
              <a:gd name="T9" fmla="*/ 100 h 505"/>
              <a:gd name="T10" fmla="*/ 148 w 501"/>
              <a:gd name="T11" fmla="*/ 38 h 505"/>
              <a:gd name="T12" fmla="*/ 114 w 501"/>
              <a:gd name="T13" fmla="*/ 5 h 505"/>
              <a:gd name="T14" fmla="*/ 0 w 501"/>
              <a:gd name="T15" fmla="*/ 100 h 505"/>
              <a:gd name="T16" fmla="*/ 34 w 501"/>
              <a:gd name="T17" fmla="*/ 133 h 505"/>
              <a:gd name="T18" fmla="*/ 148 w 501"/>
              <a:gd name="T19" fmla="*/ 38 h 505"/>
              <a:gd name="T20" fmla="*/ 262 w 501"/>
              <a:gd name="T21" fmla="*/ 157 h 505"/>
              <a:gd name="T22" fmla="*/ 224 w 501"/>
              <a:gd name="T23" fmla="*/ 157 h 505"/>
              <a:gd name="T24" fmla="*/ 224 w 501"/>
              <a:gd name="T25" fmla="*/ 305 h 505"/>
              <a:gd name="T26" fmla="*/ 343 w 501"/>
              <a:gd name="T27" fmla="*/ 376 h 505"/>
              <a:gd name="T28" fmla="*/ 362 w 501"/>
              <a:gd name="T29" fmla="*/ 347 h 505"/>
              <a:gd name="T30" fmla="*/ 262 w 501"/>
              <a:gd name="T31" fmla="*/ 286 h 505"/>
              <a:gd name="T32" fmla="*/ 262 w 501"/>
              <a:gd name="T33" fmla="*/ 157 h 505"/>
              <a:gd name="T34" fmla="*/ 248 w 501"/>
              <a:gd name="T35" fmla="*/ 57 h 505"/>
              <a:gd name="T36" fmla="*/ 24 w 501"/>
              <a:gd name="T37" fmla="*/ 281 h 505"/>
              <a:gd name="T38" fmla="*/ 248 w 501"/>
              <a:gd name="T39" fmla="*/ 504 h 505"/>
              <a:gd name="T40" fmla="*/ 471 w 501"/>
              <a:gd name="T41" fmla="*/ 281 h 505"/>
              <a:gd name="T42" fmla="*/ 248 w 501"/>
              <a:gd name="T43" fmla="*/ 57 h 505"/>
              <a:gd name="T44" fmla="*/ 248 w 501"/>
              <a:gd name="T45" fmla="*/ 452 h 505"/>
              <a:gd name="T46" fmla="*/ 76 w 501"/>
              <a:gd name="T47" fmla="*/ 281 h 505"/>
              <a:gd name="T48" fmla="*/ 248 w 501"/>
              <a:gd name="T49" fmla="*/ 105 h 505"/>
              <a:gd name="T50" fmla="*/ 424 w 501"/>
              <a:gd name="T51" fmla="*/ 281 h 505"/>
              <a:gd name="T52" fmla="*/ 248 w 501"/>
              <a:gd name="T53" fmla="*/ 452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1" h="505">
                <a:moveTo>
                  <a:pt x="500" y="100"/>
                </a:moveTo>
                <a:lnTo>
                  <a:pt x="386" y="0"/>
                </a:lnTo>
                <a:lnTo>
                  <a:pt x="352" y="38"/>
                </a:lnTo>
                <a:lnTo>
                  <a:pt x="467" y="133"/>
                </a:lnTo>
                <a:lnTo>
                  <a:pt x="500" y="100"/>
                </a:lnTo>
                <a:close/>
                <a:moveTo>
                  <a:pt x="148" y="38"/>
                </a:moveTo>
                <a:lnTo>
                  <a:pt x="114" y="5"/>
                </a:lnTo>
                <a:lnTo>
                  <a:pt x="0" y="100"/>
                </a:lnTo>
                <a:lnTo>
                  <a:pt x="34" y="133"/>
                </a:lnTo>
                <a:lnTo>
                  <a:pt x="148" y="38"/>
                </a:lnTo>
                <a:close/>
                <a:moveTo>
                  <a:pt x="262" y="157"/>
                </a:moveTo>
                <a:lnTo>
                  <a:pt x="224" y="157"/>
                </a:lnTo>
                <a:lnTo>
                  <a:pt x="224" y="305"/>
                </a:lnTo>
                <a:lnTo>
                  <a:pt x="343" y="376"/>
                </a:lnTo>
                <a:lnTo>
                  <a:pt x="362" y="347"/>
                </a:lnTo>
                <a:lnTo>
                  <a:pt x="262" y="286"/>
                </a:lnTo>
                <a:lnTo>
                  <a:pt x="262" y="157"/>
                </a:lnTo>
                <a:close/>
                <a:moveTo>
                  <a:pt x="248" y="57"/>
                </a:moveTo>
                <a:cubicBezTo>
                  <a:pt x="124" y="57"/>
                  <a:pt x="24" y="157"/>
                  <a:pt x="24" y="281"/>
                </a:cubicBezTo>
                <a:cubicBezTo>
                  <a:pt x="24" y="405"/>
                  <a:pt x="122" y="504"/>
                  <a:pt x="248" y="504"/>
                </a:cubicBezTo>
                <a:cubicBezTo>
                  <a:pt x="374" y="504"/>
                  <a:pt x="471" y="405"/>
                  <a:pt x="471" y="281"/>
                </a:cubicBezTo>
                <a:cubicBezTo>
                  <a:pt x="471" y="157"/>
                  <a:pt x="376" y="57"/>
                  <a:pt x="248" y="57"/>
                </a:cubicBezTo>
                <a:close/>
                <a:moveTo>
                  <a:pt x="248" y="452"/>
                </a:moveTo>
                <a:cubicBezTo>
                  <a:pt x="153" y="452"/>
                  <a:pt x="76" y="378"/>
                  <a:pt x="76" y="281"/>
                </a:cubicBezTo>
                <a:cubicBezTo>
                  <a:pt x="76" y="183"/>
                  <a:pt x="150" y="105"/>
                  <a:pt x="248" y="105"/>
                </a:cubicBezTo>
                <a:cubicBezTo>
                  <a:pt x="345" y="105"/>
                  <a:pt x="424" y="183"/>
                  <a:pt x="424" y="281"/>
                </a:cubicBezTo>
                <a:cubicBezTo>
                  <a:pt x="424" y="378"/>
                  <a:pt x="348" y="452"/>
                  <a:pt x="248" y="452"/>
                </a:cubicBezTo>
                <a:close/>
              </a:path>
            </a:pathLst>
          </a:custGeom>
          <a:solidFill>
            <a:srgbClr val="7F7F7F"/>
          </a:solidFill>
          <a:ln>
            <a:noFill/>
          </a:ln>
          <a:effectLst/>
        </p:spPr>
        <p:txBody>
          <a:bodyPr wrap="none" lIns="243834" tIns="121917" rIns="243834" bIns="121917" anchor="ctr"/>
          <a:lstStyle/>
          <a:p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3171704" y="7229653"/>
            <a:ext cx="2486567" cy="1015657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r>
              <a:rPr lang="it-IT" dirty="0">
                <a:solidFill>
                  <a:srgbClr val="1FA22E"/>
                </a:solidFill>
                <a:ea typeface="Roboto Condensed" pitchFamily="2" charset="0"/>
              </a:rPr>
              <a:t>Evento</a:t>
            </a:r>
            <a:endParaRPr lang="en-US" dirty="0">
              <a:solidFill>
                <a:srgbClr val="1FA22E"/>
              </a:solidFill>
              <a:ea typeface="Roboto Condensed" pitchFamily="2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358957" y="7229653"/>
            <a:ext cx="2486567" cy="1015657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r>
              <a:rPr lang="it-IT" dirty="0">
                <a:solidFill>
                  <a:srgbClr val="1FA22E"/>
                </a:solidFill>
                <a:ea typeface="Roboto Condensed" pitchFamily="2" charset="0"/>
              </a:rPr>
              <a:t>Evento</a:t>
            </a:r>
            <a:endParaRPr lang="en-US" dirty="0">
              <a:solidFill>
                <a:srgbClr val="1FA22E"/>
              </a:solidFill>
              <a:ea typeface="Roboto Condensed" pitchFamily="2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507056" y="7126011"/>
            <a:ext cx="2486567" cy="1015657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r>
              <a:rPr lang="it-IT" dirty="0">
                <a:solidFill>
                  <a:srgbClr val="1FA22E"/>
                </a:solidFill>
                <a:ea typeface="Roboto Condensed" pitchFamily="2" charset="0"/>
              </a:rPr>
              <a:t>Evento</a:t>
            </a:r>
            <a:endParaRPr lang="en-US" dirty="0">
              <a:solidFill>
                <a:srgbClr val="1FA22E"/>
              </a:solidFill>
              <a:ea typeface="Roboto Condensed" pitchFamily="2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9020402" y="9775597"/>
            <a:ext cx="2486567" cy="1015657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r>
              <a:rPr lang="it-IT" dirty="0">
                <a:solidFill>
                  <a:srgbClr val="1FA22E"/>
                </a:solidFill>
                <a:ea typeface="Roboto Condensed" pitchFamily="2" charset="0"/>
              </a:rPr>
              <a:t>Evento</a:t>
            </a:r>
            <a:endParaRPr lang="en-US" dirty="0">
              <a:solidFill>
                <a:srgbClr val="1FA22E"/>
              </a:solidFill>
              <a:ea typeface="Roboto Condensed" pitchFamily="2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1649420" y="9775597"/>
            <a:ext cx="2414431" cy="1015657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r>
              <a:rPr lang="it-IT" dirty="0">
                <a:solidFill>
                  <a:srgbClr val="1FA22E"/>
                </a:solidFill>
                <a:ea typeface="Roboto Condensed" pitchFamily="2" charset="0"/>
              </a:rPr>
              <a:t>Durata</a:t>
            </a:r>
            <a:endParaRPr lang="en-US" dirty="0">
              <a:solidFill>
                <a:srgbClr val="1FA22E"/>
              </a:solidFill>
              <a:ea typeface="Roboto Condensed" pitchFamily="2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3351901" y="9775597"/>
            <a:ext cx="4195367" cy="1015657"/>
          </a:xfrm>
          <a:prstGeom prst="rect">
            <a:avLst/>
          </a:prstGeom>
          <a:noFill/>
        </p:spPr>
        <p:txBody>
          <a:bodyPr wrap="none" lIns="243834" tIns="121917" rIns="243834" bIns="121917" rtlCol="0">
            <a:spAutoFit/>
          </a:bodyPr>
          <a:lstStyle/>
          <a:p>
            <a:r>
              <a:rPr lang="it-IT" dirty="0">
                <a:solidFill>
                  <a:srgbClr val="1FA22E"/>
                </a:solidFill>
                <a:ea typeface="Roboto Condensed" pitchFamily="2" charset="0"/>
              </a:rPr>
              <a:t>Destinazione</a:t>
            </a:r>
            <a:endParaRPr lang="en-US" dirty="0">
              <a:solidFill>
                <a:srgbClr val="1FA22E"/>
              </a:solidFill>
              <a:ea typeface="Roboto Condensed" pitchFamily="2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Obiettivi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Tipologia di obiettivo</a:t>
            </a:r>
          </a:p>
        </p:txBody>
      </p:sp>
    </p:spTree>
    <p:extLst>
      <p:ext uri="{BB962C8B-B14F-4D97-AF65-F5344CB8AC3E}">
        <p14:creationId xmlns:p14="http://schemas.microsoft.com/office/powerpoint/2010/main" xmlns="" val="3957796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65861" y="2230112"/>
            <a:ext cx="7142400" cy="41400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t"/>
          <a:lstStyle/>
          <a:p>
            <a:pPr algn="ctr"/>
            <a:r>
              <a:rPr lang="it-IT" sz="4300" dirty="0">
                <a:solidFill>
                  <a:schemeClr val="bg1">
                    <a:lumMod val="50000"/>
                  </a:schemeClr>
                </a:solidFill>
              </a:rPr>
              <a:t>Profilo dell’utente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678904" y="2230112"/>
            <a:ext cx="7142400" cy="41400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t"/>
          <a:lstStyle/>
          <a:p>
            <a:pPr algn="ctr"/>
            <a:r>
              <a:rPr lang="it-IT" sz="4300" dirty="0">
                <a:solidFill>
                  <a:schemeClr val="bg1">
                    <a:lumMod val="50000"/>
                  </a:schemeClr>
                </a:solidFill>
              </a:rPr>
              <a:t>Origine della visita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6789677" y="2227557"/>
            <a:ext cx="7142400" cy="41400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t"/>
          <a:lstStyle/>
          <a:p>
            <a:pPr algn="ctr"/>
            <a:r>
              <a:rPr lang="it-IT" sz="4300" dirty="0">
                <a:solidFill>
                  <a:schemeClr val="bg1">
                    <a:lumMod val="50000"/>
                  </a:schemeClr>
                </a:solidFill>
              </a:rPr>
              <a:t>Comportamento sul sito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65861" y="3059343"/>
            <a:ext cx="7142400" cy="350864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5300" dirty="0">
                <a:solidFill>
                  <a:srgbClr val="FF0066"/>
                </a:solidFill>
              </a:rPr>
              <a:t>Paese, Città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Data, Ora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Browser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674161" y="3880079"/>
            <a:ext cx="7151885" cy="2693039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5300" dirty="0">
                <a:solidFill>
                  <a:srgbClr val="FF0066"/>
                </a:solidFill>
              </a:rPr>
              <a:t>Sorgenti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Mezzi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6782457" y="3059343"/>
            <a:ext cx="7149619" cy="350864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5300" dirty="0">
                <a:solidFill>
                  <a:srgbClr val="FF0066"/>
                </a:solidFill>
              </a:rPr>
              <a:t>Pagine viste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Pagine di uscita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Ricerca sul sito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…</a:t>
            </a:r>
          </a:p>
        </p:txBody>
      </p:sp>
      <p:pic>
        <p:nvPicPr>
          <p:cNvPr id="18" name="Picture 2" descr="https://d3ui957tjb5bqd.cloudfront.net/images/screenshots/products/11/119/119425/flaticons08-pr-o.jpg?140139011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132261" y="1673424"/>
            <a:ext cx="1152000" cy="11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netdna.webdesignerdepot.com/uploads/2013/08/ico_00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219387" y="1673424"/>
            <a:ext cx="1152000" cy="11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roundicons.com/wp-content/uploads/2013/12/free-round-icons-set.pn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115261" y="1745432"/>
            <a:ext cx="1135312" cy="11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0" y="1"/>
            <a:ext cx="16467360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Dimensione</a:t>
            </a:r>
            <a:endParaRPr lang="it-IT" sz="85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6569968"/>
            <a:ext cx="16467360" cy="1554266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Metrica</a:t>
            </a:r>
            <a:endParaRPr lang="it-IT" sz="85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26704" y="8876715"/>
            <a:ext cx="7142400" cy="41400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t"/>
          <a:lstStyle/>
          <a:p>
            <a:pPr algn="ctr"/>
            <a:r>
              <a:rPr lang="it-IT" sz="4300" dirty="0">
                <a:solidFill>
                  <a:schemeClr val="bg1">
                    <a:lumMod val="50000"/>
                  </a:schemeClr>
                </a:solidFill>
              </a:rPr>
              <a:t>Analisi del traffico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8639747" y="8876715"/>
            <a:ext cx="7142400" cy="41400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t"/>
          <a:lstStyle/>
          <a:p>
            <a:pPr algn="ctr"/>
            <a:r>
              <a:rPr lang="it-IT" sz="4300" dirty="0">
                <a:solidFill>
                  <a:schemeClr val="bg1">
                    <a:lumMod val="50000"/>
                  </a:schemeClr>
                </a:solidFill>
              </a:rPr>
              <a:t>Qualità della visita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16750520" y="8874160"/>
            <a:ext cx="7142400" cy="4140000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121917" rIns="243834" bIns="121917" rtlCol="0" anchor="t"/>
          <a:lstStyle/>
          <a:p>
            <a:pPr algn="ctr"/>
            <a:r>
              <a:rPr lang="it-IT" sz="4300" dirty="0">
                <a:solidFill>
                  <a:schemeClr val="bg1">
                    <a:lumMod val="50000"/>
                  </a:schemeClr>
                </a:solidFill>
              </a:rPr>
              <a:t>Conversioni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526704" y="9705945"/>
            <a:ext cx="7142400" cy="350864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5300" dirty="0">
                <a:solidFill>
                  <a:srgbClr val="FF0066"/>
                </a:solidFill>
              </a:rPr>
              <a:t>Numero di sessioni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Numero di </a:t>
            </a:r>
            <a:r>
              <a:rPr lang="it-IT" sz="5300" dirty="0" err="1">
                <a:solidFill>
                  <a:srgbClr val="FF0066"/>
                </a:solidFill>
              </a:rPr>
              <a:t>pageviews</a:t>
            </a:r>
            <a:endParaRPr lang="it-IT" sz="5300" dirty="0">
              <a:solidFill>
                <a:srgbClr val="FF0066"/>
              </a:solidFill>
            </a:endParaRP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Numero di visitatori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576901" y="9705945"/>
            <a:ext cx="7151885" cy="350864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5300" dirty="0">
                <a:solidFill>
                  <a:srgbClr val="FF0066"/>
                </a:solidFill>
              </a:rPr>
              <a:t>Pagine per sessione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Tempo sul sito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Frequenza di rimbalzo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…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16743300" y="9705945"/>
            <a:ext cx="7149619" cy="3508647"/>
          </a:xfrm>
          <a:prstGeom prst="rect">
            <a:avLst/>
          </a:prstGeom>
          <a:noFill/>
        </p:spPr>
        <p:txBody>
          <a:bodyPr wrap="square" lIns="243834" tIns="121917" rIns="243834" bIns="121917" rtlCol="0">
            <a:spAutoFit/>
          </a:bodyPr>
          <a:lstStyle/>
          <a:p>
            <a:pPr algn="ctr"/>
            <a:r>
              <a:rPr lang="it-IT" sz="5300" dirty="0">
                <a:solidFill>
                  <a:srgbClr val="FF0066"/>
                </a:solidFill>
              </a:rPr>
              <a:t>Transazioni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Numero di obiettivi raggiunti</a:t>
            </a:r>
          </a:p>
          <a:p>
            <a:pPr algn="ctr"/>
            <a:r>
              <a:rPr lang="it-IT" sz="5300" dirty="0">
                <a:solidFill>
                  <a:srgbClr val="FF0066"/>
                </a:solidFill>
              </a:rPr>
              <a:t>…</a:t>
            </a:r>
          </a:p>
        </p:txBody>
      </p:sp>
      <p:pic>
        <p:nvPicPr>
          <p:cNvPr id="27" name="Picture 2" descr="https://d3ui957tjb5bqd.cloudfront.net/images/screenshots/products/11/119/119425/flaticons08-pr-o.jpg?1401390111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97023" y="8324275"/>
            <a:ext cx="1144163" cy="11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roundicons.com/wp-content/uploads/2013/12/free-round-icons-set.pn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5177510" y="8298160"/>
            <a:ext cx="1168576" cy="11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roundicons.com/wp-content/uploads/2013/12/free-round-icons-set.pn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136068" y="8324275"/>
            <a:ext cx="1186131" cy="1152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479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6" grpId="0"/>
      <p:bldP spid="17" grpId="0"/>
      <p:bldP spid="13" grpId="0"/>
      <p:bldP spid="14" grpId="0" animBg="1"/>
      <p:bldP spid="21" grpId="0" animBg="1"/>
      <p:bldP spid="23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0488" y="3985328"/>
            <a:ext cx="22850539" cy="7560307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5300" dirty="0">
                <a:solidFill>
                  <a:srgbClr val="7F7F7F"/>
                </a:solidFill>
              </a:rPr>
              <a:t>Con il termine </a:t>
            </a:r>
            <a:r>
              <a:rPr lang="it-IT" sz="5300" b="1" dirty="0">
                <a:solidFill>
                  <a:srgbClr val="4CAF50"/>
                </a:solidFill>
              </a:rPr>
              <a:t>SEO</a:t>
            </a:r>
            <a:r>
              <a:rPr lang="it-IT" sz="5300" dirty="0">
                <a:solidFill>
                  <a:srgbClr val="7F7F7F"/>
                </a:solidFill>
              </a:rPr>
              <a:t> (</a:t>
            </a:r>
            <a:r>
              <a:rPr lang="it-IT" sz="5300" dirty="0" err="1">
                <a:solidFill>
                  <a:srgbClr val="7F7F7F"/>
                </a:solidFill>
              </a:rPr>
              <a:t>Search</a:t>
            </a:r>
            <a:r>
              <a:rPr lang="it-IT" sz="5300" dirty="0">
                <a:solidFill>
                  <a:srgbClr val="7F7F7F"/>
                </a:solidFill>
              </a:rPr>
              <a:t> Engine </a:t>
            </a:r>
            <a:r>
              <a:rPr lang="it-IT" sz="5300" dirty="0" err="1">
                <a:solidFill>
                  <a:srgbClr val="7F7F7F"/>
                </a:solidFill>
              </a:rPr>
              <a:t>Optimization</a:t>
            </a:r>
            <a:r>
              <a:rPr lang="it-IT" sz="5300" dirty="0">
                <a:solidFill>
                  <a:srgbClr val="7F7F7F"/>
                </a:solidFill>
              </a:rPr>
              <a:t>) si intendono tutte quelle attività finalizzate ad ottenere la migliore </a:t>
            </a:r>
          </a:p>
          <a:p>
            <a:pPr algn="ctr">
              <a:lnSpc>
                <a:spcPct val="150000"/>
              </a:lnSpc>
            </a:pPr>
            <a:r>
              <a:rPr lang="it-IT" sz="5300" b="1" dirty="0">
                <a:solidFill>
                  <a:srgbClr val="4CAF50"/>
                </a:solidFill>
              </a:rPr>
              <a:t>Accessibilità</a:t>
            </a:r>
          </a:p>
          <a:p>
            <a:pPr algn="ctr">
              <a:lnSpc>
                <a:spcPct val="150000"/>
              </a:lnSpc>
            </a:pPr>
            <a:r>
              <a:rPr lang="it-IT" sz="5300" b="1" dirty="0">
                <a:solidFill>
                  <a:srgbClr val="4CAF50"/>
                </a:solidFill>
              </a:rPr>
              <a:t>Architettura </a:t>
            </a:r>
          </a:p>
          <a:p>
            <a:pPr algn="ctr">
              <a:lnSpc>
                <a:spcPct val="150000"/>
              </a:lnSpc>
            </a:pPr>
            <a:r>
              <a:rPr lang="it-IT" sz="5300" b="1" dirty="0">
                <a:solidFill>
                  <a:srgbClr val="4CAF50"/>
                </a:solidFill>
              </a:rPr>
              <a:t>Comprensione</a:t>
            </a:r>
            <a:r>
              <a:rPr lang="it-IT" sz="5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it-IT" sz="5300" dirty="0">
                <a:solidFill>
                  <a:srgbClr val="7F7F7F"/>
                </a:solidFill>
              </a:rPr>
              <a:t>del sito web da parte dei motori di ricerca attraverso i loro </a:t>
            </a:r>
            <a:r>
              <a:rPr lang="it-IT" sz="5300" dirty="0" err="1">
                <a:solidFill>
                  <a:srgbClr val="7F7F7F"/>
                </a:solidFill>
              </a:rPr>
              <a:t>crawler</a:t>
            </a:r>
            <a:r>
              <a:rPr lang="it-IT" sz="5300" dirty="0">
                <a:solidFill>
                  <a:srgbClr val="7F7F7F"/>
                </a:solidFill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1"/>
            <a:ext cx="16467360" cy="2215985"/>
          </a:xfrm>
          <a:prstGeom prst="rect">
            <a:avLst/>
          </a:prstGeom>
          <a:noFill/>
          <a:ln>
            <a:noFill/>
          </a:ln>
        </p:spPr>
        <p:txBody>
          <a:bodyPr wrap="square" lIns="243834" tIns="121917" rIns="243834" bIns="121917">
            <a:spAutoFit/>
          </a:bodyPr>
          <a:lstStyle/>
          <a:p>
            <a:pPr algn="l">
              <a:defRPr/>
            </a:pPr>
            <a:r>
              <a:rPr lang="it-IT" sz="85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SEO</a:t>
            </a:r>
          </a:p>
          <a:p>
            <a:pPr algn="l">
              <a:defRPr/>
            </a:pPr>
            <a:r>
              <a:rPr lang="it-IT" sz="4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Definizione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3646</TotalTime>
  <Words>514</Words>
  <Application>Microsoft Office PowerPoint</Application>
  <PresentationFormat>Personalizzato</PresentationFormat>
  <Paragraphs>164</Paragraphs>
  <Slides>30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White</vt:lpstr>
      <vt:lpstr>Visual Analytics Dashboard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142</cp:revision>
  <dcterms:modified xsi:type="dcterms:W3CDTF">2016-11-09T18:14:50Z</dcterms:modified>
</cp:coreProperties>
</file>