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0" r:id="rId10"/>
    <p:sldId id="273" r:id="rId11"/>
    <p:sldId id="272" r:id="rId12"/>
    <p:sldId id="271" r:id="rId13"/>
    <p:sldId id="274" r:id="rId14"/>
    <p:sldId id="270" r:id="rId15"/>
    <p:sldId id="261" r:id="rId16"/>
    <p:sldId id="264" r:id="rId17"/>
    <p:sldId id="265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4EFB43-C216-40D7-9CEB-3FAE6EF0FD9F}" type="datetimeFigureOut">
              <a:rPr lang="it-IT" smtClean="0"/>
              <a:pPr/>
              <a:t>15/04/2010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596DCE-9B3C-4589-AFEE-EE34F4CCEF0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42852"/>
            <a:ext cx="8458200" cy="6715148"/>
          </a:xfrm>
        </p:spPr>
        <p:txBody>
          <a:bodyPr>
            <a:normAutofit/>
          </a:bodyPr>
          <a:lstStyle/>
          <a:p>
            <a:pPr algn="ctr"/>
            <a:r>
              <a:rPr lang="it-IT" sz="2000" dirty="0" err="1" smtClean="0"/>
              <a:t>UniversitÀ</a:t>
            </a:r>
            <a:r>
              <a:rPr lang="it-IT" sz="2000" dirty="0" smtClean="0"/>
              <a:t> degli studi di </a:t>
            </a:r>
            <a:r>
              <a:rPr lang="it-IT" sz="2000" dirty="0" err="1" smtClean="0"/>
              <a:t>modena</a:t>
            </a:r>
            <a:r>
              <a:rPr lang="it-IT" sz="2000" dirty="0" smtClean="0"/>
              <a:t> e </a:t>
            </a:r>
            <a:r>
              <a:rPr lang="it-IT" sz="2000" dirty="0" err="1" smtClean="0"/>
              <a:t>reggio</a:t>
            </a:r>
            <a:r>
              <a:rPr lang="it-IT" sz="2000" dirty="0" smtClean="0"/>
              <a:t> </a:t>
            </a:r>
            <a:r>
              <a:rPr lang="it-IT" sz="2000" dirty="0" err="1" smtClean="0"/>
              <a:t>emilia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facoltÀ</a:t>
            </a:r>
            <a:r>
              <a:rPr lang="it-IT" sz="2000" dirty="0" smtClean="0"/>
              <a:t> di ingegneria – sede di </a:t>
            </a:r>
            <a:r>
              <a:rPr lang="it-IT" sz="2000" dirty="0" err="1" smtClean="0"/>
              <a:t>modena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corso di laurea specialistica in ingegneria informatica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Progetto e realizzazione dell’interfaccia web del </a:t>
            </a:r>
            <a:br>
              <a:rPr lang="it-IT" dirty="0" smtClean="0"/>
            </a:br>
            <a:r>
              <a:rPr lang="it-IT" dirty="0" err="1" smtClean="0"/>
              <a:t>query</a:t>
            </a:r>
            <a:r>
              <a:rPr lang="it-IT" dirty="0" smtClean="0"/>
              <a:t> manager del sistema </a:t>
            </a:r>
            <a:r>
              <a:rPr lang="it-IT" dirty="0" err="1" smtClean="0"/>
              <a:t>momis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smtClean="0"/>
              <a:t>Relatore:                                                                                candidato:</a:t>
            </a:r>
            <a:br>
              <a:rPr lang="it-IT" sz="2000" dirty="0" smtClean="0"/>
            </a:br>
            <a:r>
              <a:rPr lang="it-IT" sz="2000" dirty="0" smtClean="0"/>
              <a:t>Prof. Sonia bergamaschi                                                  </a:t>
            </a:r>
            <a:r>
              <a:rPr lang="it-IT" sz="2000" dirty="0" err="1" smtClean="0"/>
              <a:t>sara</a:t>
            </a:r>
            <a:r>
              <a:rPr lang="it-IT" sz="2000" dirty="0" smtClean="0"/>
              <a:t> quattrini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anno accademico 2008/2009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Interfaccia web per il </a:t>
            </a:r>
            <a:r>
              <a:rPr lang="it-IT" dirty="0" err="1" smtClean="0"/>
              <a:t>query</a:t>
            </a:r>
            <a:r>
              <a:rPr lang="it-IT" dirty="0" smtClean="0"/>
              <a:t> manager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7650" name="Picture 2" descr="C:\Users\sara\Documents\tesitemp\imgs\interfac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82026" cy="519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Interfaccia web per il </a:t>
            </a:r>
            <a:r>
              <a:rPr lang="it-IT" dirty="0" err="1" smtClean="0"/>
              <a:t>query</a:t>
            </a:r>
            <a:r>
              <a:rPr lang="it-IT" dirty="0" smtClean="0"/>
              <a:t> manager</a:t>
            </a:r>
            <a:endParaRPr lang="it-IT" dirty="0"/>
          </a:p>
        </p:txBody>
      </p:sp>
      <p:pic>
        <p:nvPicPr>
          <p:cNvPr id="26628" name="Picture 4" descr="C:\Users\sara\Documents\tesitemp\imgs\alb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009900" cy="3067050"/>
          </a:xfrm>
          <a:prstGeom prst="rect">
            <a:avLst/>
          </a:prstGeom>
          <a:noFill/>
        </p:spPr>
      </p:pic>
      <p:pic>
        <p:nvPicPr>
          <p:cNvPr id="26629" name="Picture 5" descr="C:\Users\sara\Documents\tesitemp\imgs\mapp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66294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Interfaccia web per il </a:t>
            </a:r>
            <a:r>
              <a:rPr lang="it-IT" dirty="0" err="1" smtClean="0"/>
              <a:t>query</a:t>
            </a:r>
            <a:r>
              <a:rPr lang="it-IT" dirty="0" smtClean="0"/>
              <a:t> manager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 descr="C:\Users\sara\Desktop\varietesi\jo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096402" cy="514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Interfaccia web per il </a:t>
            </a:r>
            <a:r>
              <a:rPr lang="it-IT" dirty="0" err="1" smtClean="0"/>
              <a:t>query</a:t>
            </a:r>
            <a:r>
              <a:rPr lang="it-IT" dirty="0" smtClean="0"/>
              <a:t> manager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5" name="Picture 3" descr="C:\Users\sara\Documents\tesitemp\imgs\r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443038"/>
            <a:ext cx="8972550" cy="3971925"/>
          </a:xfrm>
          <a:prstGeom prst="rect">
            <a:avLst/>
          </a:prstGeom>
          <a:noFill/>
        </p:spPr>
      </p:pic>
      <p:pic>
        <p:nvPicPr>
          <p:cNvPr id="28676" name="Picture 4" descr="C:\Users\sara\Documents\tesitemp\imgs\esp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9094376" cy="5189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L’interfaccia web per il </a:t>
            </a:r>
            <a:r>
              <a:rPr lang="it-IT" dirty="0" err="1" smtClean="0"/>
              <a:t>query</a:t>
            </a:r>
            <a:r>
              <a:rPr lang="it-IT" dirty="0" smtClean="0"/>
              <a:t> manager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24579" name="Picture 3" descr="C:\Users\sara\Desktop\varietesi\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4705350" cy="2238375"/>
          </a:xfrm>
          <a:prstGeom prst="rect">
            <a:avLst/>
          </a:prstGeom>
          <a:noFill/>
        </p:spPr>
      </p:pic>
      <p:pic>
        <p:nvPicPr>
          <p:cNvPr id="24580" name="Picture 4" descr="C:\Users\sara\Desktop\varietesi\queryex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38475"/>
            <a:ext cx="9144000" cy="381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Momis</a:t>
            </a:r>
            <a:r>
              <a:rPr lang="it-IT" dirty="0" smtClean="0"/>
              <a:t> tutorial</a:t>
            </a:r>
            <a:endParaRPr lang="it-IT" dirty="0"/>
          </a:p>
        </p:txBody>
      </p:sp>
      <p:pic>
        <p:nvPicPr>
          <p:cNvPr id="4" name="Segnaposto contenuto 3" descr="tutori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52387"/>
            <a:ext cx="3429024" cy="48451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Immagine 4" descr="tutori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2819">
            <a:off x="5046054" y="1314153"/>
            <a:ext cx="3424348" cy="48385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92500"/>
          </a:bodyPr>
          <a:lstStyle/>
          <a:p>
            <a:r>
              <a:rPr lang="it-IT" sz="2600" dirty="0" smtClean="0"/>
              <a:t>L’interfaccia web del </a:t>
            </a:r>
            <a:r>
              <a:rPr lang="it-IT" sz="2600" dirty="0" err="1" smtClean="0"/>
              <a:t>Query</a:t>
            </a:r>
            <a:r>
              <a:rPr lang="it-IT" sz="2600" dirty="0" smtClean="0"/>
              <a:t> Manager rappresenta un efficace strumento per la composizione ed esecuzione di </a:t>
            </a:r>
            <a:r>
              <a:rPr lang="it-IT" sz="2600" dirty="0" err="1" smtClean="0"/>
              <a:t>queries</a:t>
            </a:r>
            <a:r>
              <a:rPr lang="it-IT" sz="2600" dirty="0" smtClean="0"/>
              <a:t> sugli schemi globali, ma può ampliarsi ancora e arricchirsi di ulteriori funzionalità.</a:t>
            </a:r>
          </a:p>
          <a:p>
            <a:pPr>
              <a:buNone/>
            </a:pPr>
            <a:endParaRPr lang="it-IT" dirty="0" smtClean="0"/>
          </a:p>
          <a:p>
            <a:r>
              <a:rPr lang="it-IT" sz="3000" dirty="0" smtClean="0"/>
              <a:t>Sviluppi futuri:</a:t>
            </a:r>
          </a:p>
          <a:p>
            <a:pPr lvl="1"/>
            <a:r>
              <a:rPr lang="it-IT" sz="2400" dirty="0" smtClean="0"/>
              <a:t>Visualizzazione parziale o totale dello Schema Globale</a:t>
            </a:r>
          </a:p>
          <a:p>
            <a:pPr lvl="1"/>
            <a:r>
              <a:rPr lang="it-IT" sz="2400" dirty="0" smtClean="0"/>
              <a:t>possibilità di visualizzare le Funzioni di Risoluzione e le Funzioni di Trasformazione degli attributi</a:t>
            </a:r>
          </a:p>
          <a:p>
            <a:pPr lvl="1">
              <a:buNone/>
            </a:pPr>
            <a:endParaRPr lang="it-IT" sz="2400" dirty="0" smtClean="0"/>
          </a:p>
          <a:p>
            <a:pPr lvl="1">
              <a:buNone/>
            </a:pPr>
            <a:endParaRPr lang="it-IT" sz="2400" dirty="0" smtClean="0"/>
          </a:p>
          <a:p>
            <a:pPr lvl="1">
              <a:buNone/>
            </a:pPr>
            <a:r>
              <a:rPr lang="it-IT" sz="1900" dirty="0" smtClean="0"/>
              <a:t>Per consultazioni riferirsi all’indirizzo: </a:t>
            </a:r>
            <a:r>
              <a:rPr lang="it-IT" sz="1900" u="sng" dirty="0" smtClean="0">
                <a:solidFill>
                  <a:schemeClr val="accent4">
                    <a:lumMod val="75000"/>
                  </a:schemeClr>
                </a:solidFill>
              </a:rPr>
              <a:t>http://dbgroup.unimo.it/tesi/indexNod.html</a:t>
            </a:r>
            <a:endParaRPr lang="it-IT" sz="19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4857760"/>
            <a:ext cx="8458200" cy="200024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GRAZIE </a:t>
            </a:r>
            <a:r>
              <a:rPr lang="it-IT" dirty="0" err="1" smtClean="0"/>
              <a:t>delL’</a:t>
            </a:r>
            <a:r>
              <a:rPr lang="it-IT" dirty="0" smtClean="0"/>
              <a:t>ATTENZIONE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La tesi si inquadra nell’ambito del Sistema MOMIS, realizzato da </a:t>
            </a:r>
            <a:r>
              <a:rPr lang="it-IT" dirty="0" err="1" smtClean="0"/>
              <a:t>DataRiver</a:t>
            </a:r>
            <a:r>
              <a:rPr lang="it-IT" dirty="0" smtClean="0"/>
              <a:t>, rilasciato giovedì15 aprile in una prima versione Open Source, ed è stata realizzata nel periodo di stage presso </a:t>
            </a:r>
            <a:r>
              <a:rPr lang="it-IT" dirty="0" err="1" smtClean="0"/>
              <a:t>Quix</a:t>
            </a:r>
            <a:r>
              <a:rPr lang="it-IT" dirty="0" smtClean="0"/>
              <a:t> S.r.l.</a:t>
            </a:r>
          </a:p>
          <a:p>
            <a:r>
              <a:rPr lang="it-IT" dirty="0" smtClean="0"/>
              <a:t>Il componente </a:t>
            </a:r>
            <a:r>
              <a:rPr lang="it-IT" dirty="0" err="1" smtClean="0"/>
              <a:t>Query</a:t>
            </a:r>
            <a:r>
              <a:rPr lang="it-IT" dirty="0" smtClean="0"/>
              <a:t> Manager di MOMIS si occupa di ricevere ed eseguire interrogazioni sullo Schema Globale in modo trasparente rispetto alle sorgenti integrate.</a:t>
            </a:r>
          </a:p>
          <a:p>
            <a:r>
              <a:rPr lang="it-IT" dirty="0" smtClean="0"/>
              <a:t>Obiettivo della tesi: realizzazione dell’interfaccia web del </a:t>
            </a:r>
            <a:r>
              <a:rPr lang="it-IT" dirty="0" err="1" smtClean="0"/>
              <a:t>QueryManager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dirty="0" err="1" smtClean="0"/>
              <a:t>integration</a:t>
            </a:r>
            <a:endParaRPr lang="it-IT" dirty="0"/>
          </a:p>
        </p:txBody>
      </p:sp>
      <p:pic>
        <p:nvPicPr>
          <p:cNvPr id="4" name="Segnaposto contenuto 3" descr="gvvcre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24625">
            <a:off x="0" y="1142984"/>
            <a:ext cx="8835952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query</a:t>
            </a:r>
            <a:r>
              <a:rPr lang="it-IT" dirty="0" smtClean="0"/>
              <a:t> manager di </a:t>
            </a:r>
            <a:r>
              <a:rPr lang="it-IT" dirty="0" err="1" smtClean="0"/>
              <a:t>momis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27320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Utilizzando tecniche di </a:t>
            </a:r>
            <a:r>
              <a:rPr lang="it-IT" i="1" dirty="0" err="1" smtClean="0"/>
              <a:t>Unfolding</a:t>
            </a:r>
            <a:r>
              <a:rPr lang="it-IT" dirty="0" smtClean="0"/>
              <a:t>, genera in modo automatico la traduzione della </a:t>
            </a:r>
            <a:r>
              <a:rPr lang="it-IT" dirty="0" err="1" smtClean="0"/>
              <a:t>query</a:t>
            </a:r>
            <a:r>
              <a:rPr lang="it-IT" dirty="0" smtClean="0"/>
              <a:t> globale nelle </a:t>
            </a:r>
            <a:r>
              <a:rPr lang="it-IT" dirty="0" err="1" smtClean="0"/>
              <a:t>sub-query</a:t>
            </a:r>
            <a:r>
              <a:rPr lang="it-IT" dirty="0" smtClean="0"/>
              <a:t> per ciascuna sorgente locale coinvolta, attende le risposte e calcola una risposta unificata da presentare all'utente.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5" name="Elaborazione alternativa 4"/>
          <p:cNvSpPr/>
          <p:nvPr/>
        </p:nvSpPr>
        <p:spPr>
          <a:xfrm>
            <a:off x="3286116" y="4286256"/>
            <a:ext cx="2057408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Query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Processing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aborazione alternativa 6"/>
          <p:cNvSpPr/>
          <p:nvPr/>
        </p:nvSpPr>
        <p:spPr>
          <a:xfrm>
            <a:off x="1071538" y="5643578"/>
            <a:ext cx="2057408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Query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Rewriting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Elaborazione alternativa 7"/>
          <p:cNvSpPr/>
          <p:nvPr/>
        </p:nvSpPr>
        <p:spPr>
          <a:xfrm>
            <a:off x="3286116" y="5643578"/>
            <a:ext cx="2057408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Local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Query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execution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Elaborazione alternativa 8"/>
          <p:cNvSpPr/>
          <p:nvPr/>
        </p:nvSpPr>
        <p:spPr>
          <a:xfrm>
            <a:off x="5500694" y="5643578"/>
            <a:ext cx="2057408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Fusion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Reconciliation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Freccia curva 9"/>
          <p:cNvSpPr/>
          <p:nvPr/>
        </p:nvSpPr>
        <p:spPr>
          <a:xfrm rot="5400000">
            <a:off x="5572132" y="4500570"/>
            <a:ext cx="1000132" cy="857256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urva 15"/>
          <p:cNvSpPr/>
          <p:nvPr/>
        </p:nvSpPr>
        <p:spPr>
          <a:xfrm rot="16200000" flipH="1">
            <a:off x="2143108" y="4572008"/>
            <a:ext cx="1000132" cy="857256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4143372" y="5000636"/>
            <a:ext cx="428628" cy="57150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table</a:t>
            </a:r>
            <a:r>
              <a:rPr lang="it-IT" dirty="0" smtClean="0"/>
              <a:t> di </a:t>
            </a:r>
            <a:r>
              <a:rPr lang="it-IT" dirty="0" err="1" smtClean="0"/>
              <a:t>momis</a:t>
            </a:r>
            <a:endParaRPr lang="it-IT" dirty="0"/>
          </a:p>
        </p:txBody>
      </p:sp>
      <p:pic>
        <p:nvPicPr>
          <p:cNvPr id="6" name="Segnaposto contenuto 5" descr="maphot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8107779" cy="390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ttangolo 21"/>
          <p:cNvSpPr/>
          <p:nvPr/>
        </p:nvSpPr>
        <p:spPr>
          <a:xfrm>
            <a:off x="285720" y="3714752"/>
            <a:ext cx="8001056" cy="285752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query</a:t>
            </a:r>
            <a:r>
              <a:rPr lang="it-IT" dirty="0" smtClean="0"/>
              <a:t> manager</a:t>
            </a:r>
            <a:endParaRPr lang="it-IT" dirty="0"/>
          </a:p>
        </p:txBody>
      </p:sp>
      <p:sp>
        <p:nvSpPr>
          <p:cNvPr id="5" name="Elaborazione alternativa 4"/>
          <p:cNvSpPr/>
          <p:nvPr/>
        </p:nvSpPr>
        <p:spPr>
          <a:xfrm>
            <a:off x="2428860" y="4572008"/>
            <a:ext cx="2057408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VenereEn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Elaborazione alternativa 6"/>
          <p:cNvSpPr/>
          <p:nvPr/>
        </p:nvSpPr>
        <p:spPr>
          <a:xfrm>
            <a:off x="5857884" y="4572008"/>
            <a:ext cx="2057408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Saperviaggiare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Elaborazione alternativa 10"/>
          <p:cNvSpPr/>
          <p:nvPr/>
        </p:nvSpPr>
        <p:spPr>
          <a:xfrm>
            <a:off x="1285852" y="5286388"/>
            <a:ext cx="1928826" cy="39835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hotels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Elaborazione alternativa 11"/>
          <p:cNvSpPr/>
          <p:nvPr/>
        </p:nvSpPr>
        <p:spPr>
          <a:xfrm>
            <a:off x="3286116" y="5286388"/>
            <a:ext cx="2000264" cy="39835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maps_hotels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Elaborazione alternativa 12"/>
          <p:cNvSpPr/>
          <p:nvPr/>
        </p:nvSpPr>
        <p:spPr>
          <a:xfrm>
            <a:off x="6000760" y="5286388"/>
            <a:ext cx="1857388" cy="39835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hotels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143240" y="1500174"/>
            <a:ext cx="3643338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Query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Manager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7158" y="1714488"/>
            <a:ext cx="2000264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dirty="0" err="1" smtClean="0"/>
              <a:t>Select</a:t>
            </a:r>
            <a:r>
              <a:rPr lang="it-IT" sz="1600" dirty="0" smtClean="0"/>
              <a:t> </a:t>
            </a:r>
            <a:r>
              <a:rPr lang="it-IT" sz="1600" dirty="0" err="1" smtClean="0"/>
              <a:t>name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</a:t>
            </a:r>
            <a:r>
              <a:rPr lang="it-IT" sz="1600" dirty="0" err="1" smtClean="0"/>
              <a:t>hotels</a:t>
            </a:r>
            <a:r>
              <a:rPr lang="it-IT" sz="1600" dirty="0" smtClean="0"/>
              <a:t> </a:t>
            </a:r>
            <a:r>
              <a:rPr lang="it-IT" sz="1600" dirty="0" err="1" smtClean="0"/>
              <a:t>where</a:t>
            </a:r>
            <a:r>
              <a:rPr lang="it-IT" sz="1600" dirty="0" smtClean="0"/>
              <a:t> city </a:t>
            </a:r>
            <a:r>
              <a:rPr lang="it-IT" sz="1600" dirty="0" err="1" smtClean="0"/>
              <a:t>like</a:t>
            </a:r>
            <a:r>
              <a:rPr lang="it-IT" sz="1600" dirty="0" smtClean="0"/>
              <a:t> ‘</a:t>
            </a:r>
            <a:r>
              <a:rPr lang="it-IT" sz="1600" dirty="0" err="1" smtClean="0"/>
              <a:t>modena</a:t>
            </a:r>
            <a:r>
              <a:rPr lang="it-IT" sz="1600" dirty="0" smtClean="0"/>
              <a:t>’</a:t>
            </a:r>
            <a:endParaRPr lang="it-IT" sz="1600" dirty="0"/>
          </a:p>
        </p:txBody>
      </p:sp>
      <p:sp>
        <p:nvSpPr>
          <p:cNvPr id="16" name="Freccia a destra 15"/>
          <p:cNvSpPr/>
          <p:nvPr/>
        </p:nvSpPr>
        <p:spPr>
          <a:xfrm>
            <a:off x="2500298" y="2000240"/>
            <a:ext cx="500066" cy="3571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3680769" y="3126749"/>
            <a:ext cx="500066" cy="110519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5881640" y="3175336"/>
            <a:ext cx="448942" cy="107724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714480" y="3000372"/>
            <a:ext cx="185738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dirty="0" err="1" smtClean="0"/>
              <a:t>Select</a:t>
            </a:r>
            <a:r>
              <a:rPr lang="it-IT" sz="1600" dirty="0" smtClean="0"/>
              <a:t> name2 </a:t>
            </a:r>
            <a:r>
              <a:rPr lang="it-IT" sz="1600" dirty="0" err="1" smtClean="0"/>
              <a:t>from</a:t>
            </a:r>
            <a:r>
              <a:rPr lang="it-IT" sz="1600" dirty="0" smtClean="0"/>
              <a:t> </a:t>
            </a:r>
            <a:r>
              <a:rPr lang="it-IT" sz="1600" dirty="0" err="1" smtClean="0"/>
              <a:t>hotels</a:t>
            </a:r>
            <a:r>
              <a:rPr lang="it-IT" sz="1600" dirty="0" smtClean="0"/>
              <a:t> </a:t>
            </a:r>
            <a:r>
              <a:rPr lang="it-IT" sz="1600" dirty="0" err="1" smtClean="0"/>
              <a:t>where</a:t>
            </a:r>
            <a:r>
              <a:rPr lang="it-IT" sz="1600" dirty="0" smtClean="0"/>
              <a:t> city </a:t>
            </a:r>
            <a:r>
              <a:rPr lang="it-IT" sz="1600" dirty="0" err="1" smtClean="0"/>
              <a:t>like</a:t>
            </a:r>
            <a:r>
              <a:rPr lang="it-IT" sz="1600" dirty="0" smtClean="0"/>
              <a:t> ‘</a:t>
            </a:r>
            <a:r>
              <a:rPr lang="it-IT" sz="1600" dirty="0" err="1" smtClean="0"/>
              <a:t>modena</a:t>
            </a:r>
            <a:r>
              <a:rPr lang="it-IT" sz="1600" dirty="0" smtClean="0"/>
              <a:t>’</a:t>
            </a:r>
            <a:endParaRPr lang="it-IT" sz="1600" dirty="0"/>
          </a:p>
        </p:txBody>
      </p:sp>
      <p:sp>
        <p:nvSpPr>
          <p:cNvPr id="21" name="Rettangolo 20"/>
          <p:cNvSpPr/>
          <p:nvPr/>
        </p:nvSpPr>
        <p:spPr>
          <a:xfrm>
            <a:off x="6429388" y="3214686"/>
            <a:ext cx="185738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dirty="0" err="1" smtClean="0"/>
              <a:t>Select</a:t>
            </a:r>
            <a:r>
              <a:rPr lang="it-IT" sz="1600" dirty="0" smtClean="0"/>
              <a:t> </a:t>
            </a:r>
            <a:r>
              <a:rPr lang="it-IT" sz="1600" dirty="0" err="1" smtClean="0"/>
              <a:t>name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</a:t>
            </a:r>
            <a:r>
              <a:rPr lang="it-IT" sz="1600" dirty="0" err="1" smtClean="0"/>
              <a:t>hotels</a:t>
            </a:r>
            <a:r>
              <a:rPr lang="it-IT" sz="1600" dirty="0" smtClean="0"/>
              <a:t> </a:t>
            </a:r>
            <a:r>
              <a:rPr lang="it-IT" sz="1600" dirty="0" err="1" smtClean="0"/>
              <a:t>where</a:t>
            </a:r>
            <a:r>
              <a:rPr lang="it-IT" sz="1600" dirty="0" smtClean="0"/>
              <a:t> city </a:t>
            </a:r>
            <a:r>
              <a:rPr lang="it-IT" sz="1600" dirty="0" err="1" smtClean="0"/>
              <a:t>like</a:t>
            </a:r>
            <a:r>
              <a:rPr lang="it-IT" sz="1600" dirty="0" smtClean="0"/>
              <a:t> ‘</a:t>
            </a:r>
            <a:r>
              <a:rPr lang="it-IT" sz="1600" dirty="0" err="1" smtClean="0"/>
              <a:t>modena</a:t>
            </a:r>
            <a:r>
              <a:rPr lang="it-IT" sz="1600" dirty="0" smtClean="0"/>
              <a:t>’</a:t>
            </a:r>
            <a:endParaRPr lang="it-IT" sz="1600" dirty="0"/>
          </a:p>
        </p:txBody>
      </p:sp>
      <p:sp>
        <p:nvSpPr>
          <p:cNvPr id="22" name="Rettangolo 21"/>
          <p:cNvSpPr/>
          <p:nvPr/>
        </p:nvSpPr>
        <p:spPr>
          <a:xfrm>
            <a:off x="785786" y="3714752"/>
            <a:ext cx="278608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dirty="0" err="1" smtClean="0"/>
              <a:t>Select</a:t>
            </a:r>
            <a:r>
              <a:rPr lang="it-IT" sz="1600" dirty="0" smtClean="0"/>
              <a:t> hotels_name2 </a:t>
            </a:r>
            <a:r>
              <a:rPr lang="it-IT" sz="1600" dirty="0" err="1" smtClean="0"/>
              <a:t>from</a:t>
            </a:r>
            <a:r>
              <a:rPr lang="it-IT" sz="1600" dirty="0" smtClean="0"/>
              <a:t> </a:t>
            </a:r>
            <a:r>
              <a:rPr lang="it-IT" sz="1600" dirty="0" err="1" smtClean="0"/>
              <a:t>maps_hotels</a:t>
            </a:r>
            <a:r>
              <a:rPr lang="it-IT" sz="1600" dirty="0" smtClean="0"/>
              <a:t> </a:t>
            </a:r>
            <a:r>
              <a:rPr lang="it-IT" sz="1600" dirty="0" err="1" smtClean="0"/>
              <a:t>where</a:t>
            </a:r>
            <a:r>
              <a:rPr lang="it-IT" sz="1600" dirty="0" smtClean="0"/>
              <a:t> </a:t>
            </a:r>
            <a:r>
              <a:rPr lang="it-IT" sz="1600" dirty="0" err="1" smtClean="0"/>
              <a:t>hotels_city</a:t>
            </a:r>
            <a:r>
              <a:rPr lang="it-IT" sz="1600" dirty="0" smtClean="0"/>
              <a:t> </a:t>
            </a:r>
            <a:r>
              <a:rPr lang="it-IT" sz="1600" dirty="0" err="1" smtClean="0"/>
              <a:t>like</a:t>
            </a:r>
            <a:r>
              <a:rPr lang="it-IT" sz="1600" dirty="0" smtClean="0"/>
              <a:t> ‘</a:t>
            </a:r>
            <a:r>
              <a:rPr lang="it-IT" sz="1600" dirty="0" err="1" smtClean="0"/>
              <a:t>modena</a:t>
            </a:r>
            <a:r>
              <a:rPr lang="it-IT" sz="1600" dirty="0" smtClean="0"/>
              <a:t>’</a:t>
            </a:r>
            <a:endParaRPr lang="it-IT" sz="1600" dirty="0"/>
          </a:p>
        </p:txBody>
      </p:sp>
      <p:sp>
        <p:nvSpPr>
          <p:cNvPr id="23" name="Rettangolo 22"/>
          <p:cNvSpPr/>
          <p:nvPr/>
        </p:nvSpPr>
        <p:spPr>
          <a:xfrm>
            <a:off x="1643042" y="5929330"/>
            <a:ext cx="1143008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Estense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6357950" y="6143644"/>
            <a:ext cx="1285884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Donatello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6357950" y="5929330"/>
            <a:ext cx="1285884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Estense</a:t>
            </a:r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1643042" y="6143644"/>
            <a:ext cx="1143008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Europa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3786182" y="5929330"/>
            <a:ext cx="1285884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Donatello</a:t>
            </a:r>
            <a:endParaRPr lang="it-IT" dirty="0"/>
          </a:p>
        </p:txBody>
      </p:sp>
      <p:sp>
        <p:nvSpPr>
          <p:cNvPr id="29" name="Freccia a destra 28"/>
          <p:cNvSpPr/>
          <p:nvPr/>
        </p:nvSpPr>
        <p:spPr>
          <a:xfrm>
            <a:off x="6929454" y="1928802"/>
            <a:ext cx="571504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7715272" y="1714488"/>
            <a:ext cx="1285884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Estense</a:t>
            </a:r>
            <a:endParaRPr lang="it-IT" dirty="0"/>
          </a:p>
        </p:txBody>
      </p:sp>
      <p:sp>
        <p:nvSpPr>
          <p:cNvPr id="31" name="Rettangolo 30"/>
          <p:cNvSpPr/>
          <p:nvPr/>
        </p:nvSpPr>
        <p:spPr>
          <a:xfrm>
            <a:off x="7715272" y="2000240"/>
            <a:ext cx="1285884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Europa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7715272" y="2285992"/>
            <a:ext cx="1285884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Donatello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Query</a:t>
            </a:r>
            <a:r>
              <a:rPr lang="it-IT" dirty="0" smtClean="0"/>
              <a:t> processing</a:t>
            </a:r>
            <a:endParaRPr lang="it-IT" dirty="0"/>
          </a:p>
        </p:txBody>
      </p:sp>
      <p:pic>
        <p:nvPicPr>
          <p:cNvPr id="4097" name="Picture 1" descr="C:\Users\sara\Desktop\codq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858312" cy="4275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/>
          <p:cNvSpPr/>
          <p:nvPr/>
        </p:nvSpPr>
        <p:spPr>
          <a:xfrm>
            <a:off x="285720" y="1643050"/>
            <a:ext cx="8715436" cy="71438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000364" y="3071810"/>
            <a:ext cx="1071570" cy="214314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85720" y="3571876"/>
            <a:ext cx="1143008" cy="214314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57158" y="5357826"/>
            <a:ext cx="2500330" cy="428628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dirty="0" err="1" smtClean="0"/>
              <a:t>fusion</a:t>
            </a:r>
            <a:endParaRPr lang="it-IT" dirty="0"/>
          </a:p>
        </p:txBody>
      </p:sp>
      <p:pic>
        <p:nvPicPr>
          <p:cNvPr id="23560" name="Picture 8" descr="C:\Users\sara\Desktop\tab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572140"/>
            <a:ext cx="3492010" cy="814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61" name="Picture 9" descr="C:\Users\sara\Desktop\ta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928802"/>
            <a:ext cx="4856063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63" name="Picture 11" descr="C:\Users\sara\Desktop\tab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572140"/>
            <a:ext cx="4143404" cy="833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64" name="Picture 12" descr="C:\Users\sara\Desktop\tab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643314"/>
            <a:ext cx="7625058" cy="933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Freccia in giù 13"/>
          <p:cNvSpPr/>
          <p:nvPr/>
        </p:nvSpPr>
        <p:spPr>
          <a:xfrm rot="10800000">
            <a:off x="4071934" y="4786322"/>
            <a:ext cx="571504" cy="42862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 rot="10800000">
            <a:off x="4071934" y="3000372"/>
            <a:ext cx="571504" cy="42862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643042" y="1714488"/>
            <a:ext cx="1143008" cy="14287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848756" cy="838200"/>
          </a:xfrm>
        </p:spPr>
        <p:txBody>
          <a:bodyPr>
            <a:normAutofit/>
          </a:bodyPr>
          <a:lstStyle/>
          <a:p>
            <a:r>
              <a:rPr lang="it-IT" dirty="0" smtClean="0"/>
              <a:t>Interfaccia web per il </a:t>
            </a:r>
            <a:r>
              <a:rPr lang="it-IT" dirty="0" err="1" smtClean="0"/>
              <a:t>query</a:t>
            </a:r>
            <a:r>
              <a:rPr lang="it-IT" dirty="0" smtClean="0"/>
              <a:t> manager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Obiettivo: facilitare la composizione e l'esecuzione di </a:t>
            </a:r>
            <a:r>
              <a:rPr lang="it-IT" sz="2400" dirty="0" err="1" smtClean="0"/>
              <a:t>queries</a:t>
            </a:r>
            <a:r>
              <a:rPr lang="it-IT" sz="2400" dirty="0" smtClean="0"/>
              <a:t> su Schemi Globali realizzati con MOMIS</a:t>
            </a:r>
          </a:p>
          <a:p>
            <a:r>
              <a:rPr lang="it-IT" sz="2400" dirty="0" smtClean="0"/>
              <a:t>Strumenti:</a:t>
            </a:r>
          </a:p>
          <a:p>
            <a:pPr>
              <a:buNone/>
            </a:pPr>
            <a:r>
              <a:rPr lang="it-IT" sz="2400" dirty="0" smtClean="0"/>
              <a:t>           </a:t>
            </a:r>
          </a:p>
          <a:p>
            <a:pPr>
              <a:buNone/>
            </a:pPr>
            <a:r>
              <a:rPr lang="it-IT" sz="2400" dirty="0" smtClean="0"/>
              <a:t>               </a:t>
            </a:r>
          </a:p>
          <a:p>
            <a:pPr>
              <a:buNone/>
            </a:pPr>
            <a:r>
              <a:rPr lang="it-IT" sz="2400" dirty="0" smtClean="0"/>
              <a:t>                                        </a:t>
            </a:r>
          </a:p>
          <a:p>
            <a:r>
              <a:rPr lang="it-IT" sz="2400" dirty="0" err="1" smtClean="0"/>
              <a:t>Frameworks</a:t>
            </a:r>
            <a:r>
              <a:rPr lang="it-IT" sz="2400" dirty="0" smtClean="0"/>
              <a:t> e tecnologie:</a:t>
            </a:r>
          </a:p>
          <a:p>
            <a:pPr>
              <a:buNone/>
            </a:pPr>
            <a:endParaRPr lang="it-IT" sz="2400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857224" y="2857496"/>
            <a:ext cx="228601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ECLIPSE   IDE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5143504" y="2857496"/>
            <a:ext cx="228601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JAVA  EE  5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2857488" y="3143248"/>
            <a:ext cx="2500330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MYSQL  SERVER 5.1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428596" y="4929198"/>
            <a:ext cx="307183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JAVA  PERSISTENCE  API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1643042" y="5357826"/>
            <a:ext cx="2500330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APACHE  STRUTS  2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4929190" y="4929198"/>
            <a:ext cx="3214710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SPRING  FRAMEWORK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4357686" y="5357826"/>
            <a:ext cx="2500330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AJAX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000364" y="5786454"/>
            <a:ext cx="2500330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EXT-JS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073" name="Segnaposto contenuto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86710" y="5786454"/>
          <a:ext cx="914400" cy="771525"/>
        </p:xfrm>
        <a:graphic>
          <a:graphicData uri="http://schemas.openxmlformats.org/presentationml/2006/ole">
            <p:oleObj spid="_x0000_s3073" name="Package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1241</TotalTime>
  <Words>340</Words>
  <Application>Microsoft Office PowerPoint</Application>
  <PresentationFormat>Presentazione su schermo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Terra</vt:lpstr>
      <vt:lpstr>Package</vt:lpstr>
      <vt:lpstr>UniversitÀ degli studi di modena e reggio emilia facoltÀ di ingegneria – sede di modena corso di laurea specialistica in ingegneria informatica    Progetto e realizzazione dell’interfaccia web del  query manager del sistema momis   Relatore:                                                                                candidato: Prof. Sonia bergamaschi                                                  sara quattrini   anno accademico 2008/2009</vt:lpstr>
      <vt:lpstr>outline</vt:lpstr>
      <vt:lpstr>Data integration</vt:lpstr>
      <vt:lpstr>Il query manager di momis</vt:lpstr>
      <vt:lpstr>Mapping table di momis</vt:lpstr>
      <vt:lpstr>Il query manager</vt:lpstr>
      <vt:lpstr>Query processing</vt:lpstr>
      <vt:lpstr>Data fusion</vt:lpstr>
      <vt:lpstr>Interfaccia web per il query manager</vt:lpstr>
      <vt:lpstr>Interfaccia web per il query manager</vt:lpstr>
      <vt:lpstr>Interfaccia web per il query manager</vt:lpstr>
      <vt:lpstr>Interfaccia web per il query manager</vt:lpstr>
      <vt:lpstr>Interfaccia web per il query manager</vt:lpstr>
      <vt:lpstr>L’interfaccia web per il query manager</vt:lpstr>
      <vt:lpstr>Momis tutorial</vt:lpstr>
      <vt:lpstr>Conclusioni </vt:lpstr>
      <vt:lpstr>GRAZIE delL’ATTENZIONE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</dc:creator>
  <cp:lastModifiedBy>sara</cp:lastModifiedBy>
  <cp:revision>85</cp:revision>
  <dcterms:created xsi:type="dcterms:W3CDTF">2010-04-12T16:54:49Z</dcterms:created>
  <dcterms:modified xsi:type="dcterms:W3CDTF">2010-04-15T21:35:08Z</dcterms:modified>
</cp:coreProperties>
</file>